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3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4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08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7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9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7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8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C45E-A0FF-734F-99AC-EA9A2D75AD64}" type="datetimeFigureOut">
              <a:rPr lang="en-US" smtClean="0"/>
              <a:t>12/21/15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1543-B37B-7345-8A27-E175829BD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296565"/>
            <a:ext cx="7315200" cy="4154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="1" cap="all" dirty="0" smtClean="0">
                <a:solidFill>
                  <a:schemeClr val="bg1"/>
                </a:solidFill>
                <a:latin typeface="Open Sans Extrabold" charset="0"/>
                <a:ea typeface="Open Sans Extrabold" charset="0"/>
                <a:cs typeface="Open Sans Extrabold" charset="0"/>
              </a:rPr>
              <a:t>Date  /  Time  /  Location</a:t>
            </a:r>
            <a:endParaRPr lang="en-US" sz="2700" b="1" cap="all" dirty="0">
              <a:solidFill>
                <a:schemeClr val="bg1"/>
              </a:solidFill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5149" y="1722195"/>
            <a:ext cx="6719571" cy="2034649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 defTabSz="731520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b="1" cap="all" dirty="0" smtClean="0">
                <a:solidFill>
                  <a:srgbClr val="2E2153"/>
                </a:solidFill>
                <a:latin typeface="Encode Sans Compressed Black" charset="0"/>
                <a:ea typeface="Encode Sans Compressed Black" charset="0"/>
                <a:cs typeface="Encode Sans Compressed Black" charset="0"/>
              </a:rPr>
              <a:t>Your event name here</a:t>
            </a:r>
            <a:endParaRPr lang="en-US" sz="6500" b="1" cap="all" dirty="0">
              <a:solidFill>
                <a:srgbClr val="2E2153"/>
              </a:solidFill>
              <a:latin typeface="Encode Sans Compressed Black" charset="0"/>
              <a:ea typeface="Encode Sans Compressed Black" charset="0"/>
              <a:cs typeface="Encode Sans Compressed Black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149" y="4538226"/>
            <a:ext cx="6490971" cy="4616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cap="all" dirty="0" smtClean="0">
                <a:solidFill>
                  <a:srgbClr val="2E2153"/>
                </a:solidFill>
                <a:latin typeface="Open Sans" charset="0"/>
                <a:ea typeface="Open Sans" charset="0"/>
                <a:cs typeface="Open Sans" charset="0"/>
              </a:rPr>
              <a:t>EVENT DETAILs Here</a:t>
            </a:r>
            <a:endParaRPr lang="en-US" sz="3000" cap="all" dirty="0">
              <a:solidFill>
                <a:srgbClr val="2E2153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49" y="4043531"/>
            <a:ext cx="2741931" cy="177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854" y="6542425"/>
            <a:ext cx="2757960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12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Encode Sans Compressed Black</vt:lpstr>
      <vt:lpstr>Open Sans</vt:lpstr>
      <vt:lpstr>Open Sans Extrabold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2015-12-21T17:04:18Z</dcterms:created>
  <dcterms:modified xsi:type="dcterms:W3CDTF">2015-12-21T17:21:22Z</dcterms:modified>
</cp:coreProperties>
</file>