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2174200" cy="33147000"/>
  <p:notesSz cx="6858000" cy="9144000"/>
  <p:defaultTextStyle>
    <a:defPPr>
      <a:defRPr lang="en-US"/>
    </a:defPPr>
    <a:lvl1pPr marL="0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1pPr>
    <a:lvl2pPr marL="1327709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2pPr>
    <a:lvl3pPr marL="2655418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3pPr>
    <a:lvl4pPr marL="3983126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4pPr>
    <a:lvl5pPr marL="5310835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5pPr>
    <a:lvl6pPr marL="6638544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6pPr>
    <a:lvl7pPr marL="7966253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7pPr>
    <a:lvl8pPr marL="9293962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8pPr>
    <a:lvl9pPr marL="10621670" algn="l" defTabSz="2655418" rtl="0" eaLnBrk="1" latinLnBrk="0" hangingPunct="1">
      <a:defRPr sz="5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6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5424754"/>
            <a:ext cx="18848070" cy="11540067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7409850"/>
            <a:ext cx="16630650" cy="8002850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764771"/>
            <a:ext cx="4781312" cy="2809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764771"/>
            <a:ext cx="14066758" cy="2809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8263741"/>
            <a:ext cx="19125248" cy="13788229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2182412"/>
            <a:ext cx="19125248" cy="7250904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823854"/>
            <a:ext cx="9424035" cy="21031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823854"/>
            <a:ext cx="9424035" cy="21031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3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764778"/>
            <a:ext cx="19125248" cy="6406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8125621"/>
            <a:ext cx="9380725" cy="3982241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2107863"/>
            <a:ext cx="9380725" cy="17808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8125621"/>
            <a:ext cx="9426923" cy="3982241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2107863"/>
            <a:ext cx="9426923" cy="17808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209800"/>
            <a:ext cx="7151757" cy="7734300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772562"/>
            <a:ext cx="11225689" cy="23555854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944100"/>
            <a:ext cx="7151757" cy="18422675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209800"/>
            <a:ext cx="7151757" cy="7734300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772562"/>
            <a:ext cx="11225689" cy="23555854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944100"/>
            <a:ext cx="7151757" cy="18422675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764778"/>
            <a:ext cx="19125248" cy="6406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823854"/>
            <a:ext cx="19125248" cy="21031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30722366"/>
            <a:ext cx="4989195" cy="1764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25A3-FD16-1E45-9160-B0BC434A8C37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30722366"/>
            <a:ext cx="7483793" cy="1764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30722366"/>
            <a:ext cx="4989195" cy="17647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51B4-CAE5-A647-A891-B9CAEB7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17006" y="6052458"/>
            <a:ext cx="17646651" cy="61360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0" b="1" cap="all" dirty="0" smtClean="0">
                <a:solidFill>
                  <a:srgbClr val="2E2153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Your event name here</a:t>
            </a:r>
            <a:endParaRPr lang="en-US" sz="20000" b="1" cap="all" dirty="0">
              <a:solidFill>
                <a:srgbClr val="2E2153"/>
              </a:solidFill>
              <a:latin typeface="Encode Sans Compressed Black" charset="0"/>
              <a:ea typeface="Encode Sans Compressed Black" charset="0"/>
              <a:cs typeface="Encode Sans Compressed Blac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7006" y="14612664"/>
            <a:ext cx="9939565" cy="11541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500" cap="all" dirty="0" smtClean="0">
                <a:solidFill>
                  <a:srgbClr val="2E2153"/>
                </a:solidFill>
                <a:latin typeface="Open Sans" charset="0"/>
                <a:ea typeface="Open Sans" charset="0"/>
                <a:cs typeface="Open Sans" charset="0"/>
              </a:rPr>
              <a:t>EVENT DETAILs Here</a:t>
            </a:r>
            <a:endParaRPr lang="en-US" sz="7500" cap="all" dirty="0">
              <a:solidFill>
                <a:srgbClr val="2E215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0" y="22664492"/>
            <a:ext cx="8015689" cy="6245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3863" y="31377550"/>
            <a:ext cx="12965053" cy="11541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500" b="1" cap="all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Date  /  Time  /  Location</a:t>
            </a:r>
            <a:endParaRPr lang="en-US" sz="7500" b="1" cap="all" dirty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635" y="13023697"/>
            <a:ext cx="8318167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9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Encode Sans Compressed Black</vt:lpstr>
      <vt:lpstr>Open Sans</vt:lpstr>
      <vt:lpstr>Open Sans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2015-12-21T21:52:45Z</dcterms:created>
  <dcterms:modified xsi:type="dcterms:W3CDTF">2015-12-21T22:19:34Z</dcterms:modified>
</cp:coreProperties>
</file>