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54" d="100"/>
          <a:sy n="54" d="100"/>
        </p:scale>
        <p:origin x="37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6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4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9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02DF-6CA5-CE4B-8771-9C6535D05391}" type="datetimeFigureOut">
              <a:rPr lang="en-US" smtClean="0"/>
              <a:t>12/18/15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890FA-D092-384D-A0EF-4D398E0F1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01" y="6631326"/>
            <a:ext cx="4115709" cy="3283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6149" y="2046818"/>
            <a:ext cx="8748019" cy="419407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0" b="1" cap="all" dirty="0" smtClean="0">
                <a:solidFill>
                  <a:srgbClr val="2E2153"/>
                </a:solidFill>
                <a:latin typeface="Encode Sans Compressed Black" charset="0"/>
                <a:ea typeface="Encode Sans Compressed Black" charset="0"/>
                <a:cs typeface="Encode Sans Compressed Black" charset="0"/>
              </a:rPr>
              <a:t>Your event name here</a:t>
            </a:r>
            <a:endParaRPr lang="en-US" sz="10000" b="1" cap="all" dirty="0">
              <a:solidFill>
                <a:srgbClr val="2E2153"/>
              </a:solidFill>
              <a:latin typeface="Encode Sans Compressed Black" charset="0"/>
              <a:ea typeface="Encode Sans Compressed Black" charset="0"/>
              <a:cs typeface="Encode Sans Compressed Black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149" y="7453328"/>
            <a:ext cx="831816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cap="all" dirty="0" smtClean="0">
                <a:solidFill>
                  <a:srgbClr val="2E2153"/>
                </a:solidFill>
                <a:latin typeface="Open Sans" charset="0"/>
                <a:ea typeface="Open Sans" charset="0"/>
                <a:cs typeface="Open Sans" charset="0"/>
              </a:rPr>
              <a:t>EVENT DETAILs Here</a:t>
            </a:r>
            <a:endParaRPr lang="en-US" sz="3600" cap="all" dirty="0">
              <a:solidFill>
                <a:srgbClr val="2E215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221" y="10813868"/>
            <a:ext cx="3623638" cy="2823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6149" y="14600085"/>
            <a:ext cx="831816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cap="all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Date  /  Time  /  Location</a:t>
            </a:r>
            <a:endParaRPr lang="en-US" sz="3600" b="1" cap="all" dirty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9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Encode Sans Compressed Black</vt:lpstr>
      <vt:lpstr>Open Sans</vt:lpstr>
      <vt:lpstr>Open Sans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2015-12-18T17:55:29Z</dcterms:created>
  <dcterms:modified xsi:type="dcterms:W3CDTF">2015-12-18T23:07:12Z</dcterms:modified>
</cp:coreProperties>
</file>