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2174200" cy="33147000"/>
  <p:notesSz cx="6858000" cy="9144000"/>
  <p:defaultTextStyle>
    <a:defPPr>
      <a:defRPr lang="en-US"/>
    </a:defPPr>
    <a:lvl1pPr marL="0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1pPr>
    <a:lvl2pPr marL="1327709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2pPr>
    <a:lvl3pPr marL="2655418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3pPr>
    <a:lvl4pPr marL="3983126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4pPr>
    <a:lvl5pPr marL="5310835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5pPr>
    <a:lvl6pPr marL="6638544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6pPr>
    <a:lvl7pPr marL="7966253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7pPr>
    <a:lvl8pPr marL="9293962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8pPr>
    <a:lvl9pPr marL="10621670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6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065" y="5424754"/>
            <a:ext cx="18848070" cy="11540067"/>
          </a:xfrm>
        </p:spPr>
        <p:txBody>
          <a:bodyPr anchor="b"/>
          <a:lstStyle>
            <a:lvl1pPr algn="ctr">
              <a:defRPr sz="14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75" y="17409850"/>
            <a:ext cx="16630650" cy="8002850"/>
          </a:xfrm>
        </p:spPr>
        <p:txBody>
          <a:bodyPr/>
          <a:lstStyle>
            <a:lvl1pPr marL="0" indent="0" algn="ctr">
              <a:buNone/>
              <a:defRPr sz="5820"/>
            </a:lvl1pPr>
            <a:lvl2pPr marL="1108710" indent="0" algn="ctr">
              <a:buNone/>
              <a:defRPr sz="4850"/>
            </a:lvl2pPr>
            <a:lvl3pPr marL="2217420" indent="0" algn="ctr">
              <a:buNone/>
              <a:defRPr sz="4365"/>
            </a:lvl3pPr>
            <a:lvl4pPr marL="3326130" indent="0" algn="ctr">
              <a:buNone/>
              <a:defRPr sz="3880"/>
            </a:lvl4pPr>
            <a:lvl5pPr marL="4434840" indent="0" algn="ctr">
              <a:buNone/>
              <a:defRPr sz="3880"/>
            </a:lvl5pPr>
            <a:lvl6pPr marL="5543550" indent="0" algn="ctr">
              <a:buNone/>
              <a:defRPr sz="3880"/>
            </a:lvl6pPr>
            <a:lvl7pPr marL="6652260" indent="0" algn="ctr">
              <a:buNone/>
              <a:defRPr sz="3880"/>
            </a:lvl7pPr>
            <a:lvl8pPr marL="7760970" indent="0" algn="ctr">
              <a:buNone/>
              <a:defRPr sz="3880"/>
            </a:lvl8pPr>
            <a:lvl9pPr marL="8869680" indent="0" algn="ctr">
              <a:buNone/>
              <a:defRPr sz="3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8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68413" y="1764771"/>
            <a:ext cx="4781312" cy="2809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478" y="1764771"/>
            <a:ext cx="14066758" cy="2809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0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28" y="8263741"/>
            <a:ext cx="19125248" cy="13788229"/>
          </a:xfrm>
        </p:spPr>
        <p:txBody>
          <a:bodyPr anchor="b"/>
          <a:lstStyle>
            <a:lvl1pPr>
              <a:defRPr sz="14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928" y="22182412"/>
            <a:ext cx="19125248" cy="7250904"/>
          </a:xfrm>
        </p:spPr>
        <p:txBody>
          <a:bodyPr/>
          <a:lstStyle>
            <a:lvl1pPr marL="0" indent="0">
              <a:buNone/>
              <a:defRPr sz="5820">
                <a:solidFill>
                  <a:schemeClr val="tx1"/>
                </a:solidFill>
              </a:defRPr>
            </a:lvl1pPr>
            <a:lvl2pPr marL="1108710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2pPr>
            <a:lvl3pPr marL="2217420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3pPr>
            <a:lvl4pPr marL="332613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4pPr>
            <a:lvl5pPr marL="443484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5pPr>
            <a:lvl6pPr marL="554355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6pPr>
            <a:lvl7pPr marL="665226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7pPr>
            <a:lvl8pPr marL="776097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8pPr>
            <a:lvl9pPr marL="886968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476" y="8823854"/>
            <a:ext cx="9424035" cy="21031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5689" y="8823854"/>
            <a:ext cx="9424035" cy="21031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3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1764778"/>
            <a:ext cx="19125248" cy="6406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367" y="8125621"/>
            <a:ext cx="9380725" cy="3982241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367" y="12107863"/>
            <a:ext cx="9380725" cy="17808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25690" y="8125621"/>
            <a:ext cx="9426923" cy="3982241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25690" y="12107863"/>
            <a:ext cx="9426923" cy="17808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209800"/>
            <a:ext cx="7151757" cy="7734300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923" y="4772562"/>
            <a:ext cx="11225689" cy="23555854"/>
          </a:xfrm>
        </p:spPr>
        <p:txBody>
          <a:bodyPr/>
          <a:lstStyle>
            <a:lvl1pPr>
              <a:defRPr sz="7760"/>
            </a:lvl1pPr>
            <a:lvl2pPr>
              <a:defRPr sz="6790"/>
            </a:lvl2pPr>
            <a:lvl3pPr>
              <a:defRPr sz="5820"/>
            </a:lvl3pPr>
            <a:lvl4pPr>
              <a:defRPr sz="4850"/>
            </a:lvl4pPr>
            <a:lvl5pPr>
              <a:defRPr sz="4850"/>
            </a:lvl5pPr>
            <a:lvl6pPr>
              <a:defRPr sz="4850"/>
            </a:lvl6pPr>
            <a:lvl7pPr>
              <a:defRPr sz="4850"/>
            </a:lvl7pPr>
            <a:lvl8pPr>
              <a:defRPr sz="4850"/>
            </a:lvl8pPr>
            <a:lvl9pPr>
              <a:defRPr sz="48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944100"/>
            <a:ext cx="7151757" cy="18422675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209800"/>
            <a:ext cx="7151757" cy="7734300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26923" y="4772562"/>
            <a:ext cx="11225689" cy="23555854"/>
          </a:xfrm>
        </p:spPr>
        <p:txBody>
          <a:bodyPr anchor="t"/>
          <a:lstStyle>
            <a:lvl1pPr marL="0" indent="0">
              <a:buNone/>
              <a:defRPr sz="7760"/>
            </a:lvl1pPr>
            <a:lvl2pPr marL="1108710" indent="0">
              <a:buNone/>
              <a:defRPr sz="6790"/>
            </a:lvl2pPr>
            <a:lvl3pPr marL="2217420" indent="0">
              <a:buNone/>
              <a:defRPr sz="5820"/>
            </a:lvl3pPr>
            <a:lvl4pPr marL="3326130" indent="0">
              <a:buNone/>
              <a:defRPr sz="4850"/>
            </a:lvl4pPr>
            <a:lvl5pPr marL="4434840" indent="0">
              <a:buNone/>
              <a:defRPr sz="4850"/>
            </a:lvl5pPr>
            <a:lvl6pPr marL="5543550" indent="0">
              <a:buNone/>
              <a:defRPr sz="4850"/>
            </a:lvl6pPr>
            <a:lvl7pPr marL="6652260" indent="0">
              <a:buNone/>
              <a:defRPr sz="4850"/>
            </a:lvl7pPr>
            <a:lvl8pPr marL="7760970" indent="0">
              <a:buNone/>
              <a:defRPr sz="4850"/>
            </a:lvl8pPr>
            <a:lvl9pPr marL="8869680" indent="0">
              <a:buNone/>
              <a:defRPr sz="485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944100"/>
            <a:ext cx="7151757" cy="18422675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476" y="1764778"/>
            <a:ext cx="19125248" cy="640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476" y="8823854"/>
            <a:ext cx="19125248" cy="21031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476" y="30722366"/>
            <a:ext cx="4989195" cy="1764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5204" y="30722366"/>
            <a:ext cx="7483793" cy="1764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0529" y="30722366"/>
            <a:ext cx="4989195" cy="1764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17420" rtl="0" eaLnBrk="1" latinLnBrk="0" hangingPunct="1">
        <a:lnSpc>
          <a:spcPct val="90000"/>
        </a:lnSpc>
        <a:spcBef>
          <a:spcPct val="0"/>
        </a:spcBef>
        <a:buNone/>
        <a:defRPr sz="10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4355" indent="-554355" algn="l" defTabSz="2217420" rtl="0" eaLnBrk="1" latinLnBrk="0" hangingPunct="1">
        <a:lnSpc>
          <a:spcPct val="90000"/>
        </a:lnSpc>
        <a:spcBef>
          <a:spcPts val="2425"/>
        </a:spcBef>
        <a:buFont typeface="Arial" panose="020B0604020202020204" pitchFamily="34" charset="0"/>
        <a:buChar char="•"/>
        <a:defRPr sz="6790" kern="1200">
          <a:solidFill>
            <a:schemeClr val="tx1"/>
          </a:solidFill>
          <a:latin typeface="+mn-lt"/>
          <a:ea typeface="+mn-ea"/>
          <a:cs typeface="+mn-cs"/>
        </a:defRPr>
      </a:lvl1pPr>
      <a:lvl2pPr marL="166306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2pPr>
      <a:lvl3pPr marL="277177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3pPr>
      <a:lvl4pPr marL="388048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98919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609790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720661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831532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942403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10871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2pPr>
      <a:lvl3pPr marL="221742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332613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43484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554355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665226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776097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886968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35" y="12831601"/>
            <a:ext cx="8318167" cy="5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654" y="24058502"/>
            <a:ext cx="8018222" cy="62473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47635" y="5704114"/>
            <a:ext cx="16766241" cy="622662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0" b="1" cap="all" dirty="0" smtClean="0">
                <a:solidFill>
                  <a:schemeClr val="bg1"/>
                </a:solidFill>
                <a:latin typeface="Encode Sans Compressed Black" charset="0"/>
                <a:ea typeface="Encode Sans Compressed Black" charset="0"/>
                <a:cs typeface="Encode Sans Compressed Black" charset="0"/>
              </a:rPr>
              <a:t>Your event name here</a:t>
            </a:r>
            <a:endParaRPr lang="en-US" sz="20000" b="1" cap="all" dirty="0">
              <a:solidFill>
                <a:schemeClr val="bg1"/>
              </a:solidFill>
              <a:latin typeface="Encode Sans Compressed Black" charset="0"/>
              <a:ea typeface="Encode Sans Compressed Black" charset="0"/>
              <a:cs typeface="Encode Sans Compressed Blac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7635" y="14355603"/>
            <a:ext cx="16766241" cy="484748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500" b="1" cap="all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DATE  /  tiME  /  LOCATION</a:t>
            </a:r>
          </a:p>
          <a:p>
            <a:pPr>
              <a:spcAft>
                <a:spcPts val="600"/>
              </a:spcAft>
            </a:pPr>
            <a:r>
              <a:rPr lang="en-US" sz="7500" cap="all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EVENT DETAILS</a:t>
            </a:r>
          </a:p>
          <a:p>
            <a:pPr>
              <a:spcAft>
                <a:spcPts val="600"/>
              </a:spcAft>
            </a:pPr>
            <a:endParaRPr lang="en-US" sz="7500" cap="all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75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00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Encode Sans Compressed Black</vt:lpstr>
      <vt:lpstr>Open Sans</vt:lpstr>
      <vt:lpstr>Open Sans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2015-12-21T21:52:45Z</dcterms:created>
  <dcterms:modified xsi:type="dcterms:W3CDTF">2015-12-21T22:19:13Z</dcterms:modified>
</cp:coreProperties>
</file>