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4" d="100"/>
          <a:sy n="54" d="100"/>
        </p:scale>
        <p:origin x="37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01" y="6126000"/>
            <a:ext cx="4115709" cy="328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910" y="10865016"/>
            <a:ext cx="3724687" cy="29020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6149" y="1541492"/>
            <a:ext cx="8748019" cy="419407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0" b="1" cap="all" dirty="0" smtClean="0">
                <a:solidFill>
                  <a:schemeClr val="bg1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Your event name here</a:t>
            </a:r>
            <a:endParaRPr lang="en-US" sz="10000" b="1" cap="all" dirty="0">
              <a:solidFill>
                <a:schemeClr val="bg1"/>
              </a:solidFill>
              <a:latin typeface="Encode Sans Compressed Black" charset="0"/>
              <a:ea typeface="Encode Sans Compressed Black" charset="0"/>
              <a:cs typeface="Encode Sans Compressed Blac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149" y="6948002"/>
            <a:ext cx="8318167" cy="21698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cap="all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DATE  /  tiME  /  LOCATION</a:t>
            </a:r>
          </a:p>
          <a:p>
            <a:pPr>
              <a:spcAft>
                <a:spcPts val="600"/>
              </a:spcAft>
            </a:pPr>
            <a:r>
              <a:rPr lang="en-US" sz="3600" cap="all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EVENT DETAILS</a:t>
            </a:r>
          </a:p>
          <a:p>
            <a:pPr>
              <a:spcAft>
                <a:spcPts val="600"/>
              </a:spcAft>
            </a:pPr>
            <a:endParaRPr lang="en-US" sz="3600" cap="all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8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Encode Sans Compressed Black</vt:lpstr>
      <vt:lpstr>Open Sans</vt:lpstr>
      <vt:lpstr>Open Sans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2015-12-18T17:55:29Z</dcterms:created>
  <dcterms:modified xsi:type="dcterms:W3CDTF">2015-12-18T23:07:23Z</dcterms:modified>
</cp:coreProperties>
</file>