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33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4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0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6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9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4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7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8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09" y="3845411"/>
            <a:ext cx="2741931" cy="177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309" y="4462394"/>
            <a:ext cx="6750051" cy="11541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cap="all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ROOM 100</a:t>
            </a:r>
          </a:p>
          <a:p>
            <a:pPr>
              <a:spcAft>
                <a:spcPts val="600"/>
              </a:spcAft>
            </a:pPr>
            <a:r>
              <a:rPr lang="en-US" sz="3000" cap="all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EVENT </a:t>
            </a:r>
            <a:r>
              <a:rPr lang="en-US" sz="3000" cap="all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DETAILS</a:t>
            </a:r>
            <a:endParaRPr lang="en-US" sz="3000" cap="all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309" y="1444754"/>
            <a:ext cx="583565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cap="all" dirty="0" smtClean="0">
                <a:solidFill>
                  <a:schemeClr val="bg1"/>
                </a:solidFill>
                <a:latin typeface="Encode Sans Compressed Black" charset="0"/>
                <a:ea typeface="Encode Sans Compressed Black" charset="0"/>
                <a:cs typeface="Encode Sans Compressed Black" charset="0"/>
              </a:rPr>
              <a:t>Your event name here</a:t>
            </a:r>
          </a:p>
        </p:txBody>
      </p:sp>
    </p:spTree>
    <p:extLst>
      <p:ext uri="{BB962C8B-B14F-4D97-AF65-F5344CB8AC3E}">
        <p14:creationId xmlns:p14="http://schemas.microsoft.com/office/powerpoint/2010/main" val="794588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8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Calibri Light</vt:lpstr>
      <vt:lpstr>Encode Sans Compressed Black</vt:lpstr>
      <vt:lpstr>Open Sans</vt:lpstr>
      <vt:lpstr>Open Sans Extrabold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2015-12-21T17:04:18Z</dcterms:created>
  <dcterms:modified xsi:type="dcterms:W3CDTF">2015-12-21T17:21:01Z</dcterms:modified>
</cp:coreProperties>
</file>