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4" d="100"/>
          <a:sy n="54" d="100"/>
        </p:scale>
        <p:origin x="37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99" y="6469569"/>
            <a:ext cx="4115709" cy="292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184" y="3007894"/>
            <a:ext cx="80744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INSERT YOUR</a:t>
            </a:r>
          </a:p>
          <a:p>
            <a:r>
              <a:rPr lang="en-US" sz="10000" b="1" dirty="0" smtClean="0">
                <a:solidFill>
                  <a:schemeClr val="bg1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499" y="7260824"/>
            <a:ext cx="8318167" cy="23852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Room 100</a:t>
            </a:r>
          </a:p>
          <a:p>
            <a:pPr>
              <a:spcAft>
                <a:spcPts val="600"/>
              </a:spcAft>
            </a:pPr>
            <a:r>
              <a:rPr lang="en-US" sz="3600" cap="all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EVENT DETAILS</a:t>
            </a:r>
          </a:p>
          <a:p>
            <a:pPr>
              <a:spcAft>
                <a:spcPts val="600"/>
              </a:spcAft>
            </a:pPr>
            <a:endParaRPr lang="en-US" sz="3600" cap="all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9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8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2015-12-18T17:55:29Z</dcterms:created>
  <dcterms:modified xsi:type="dcterms:W3CDTF">2015-12-18T23:07:32Z</dcterms:modified>
</cp:coreProperties>
</file>