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66" r:id="rId2"/>
    <p:sldMasterId id="2147483672" r:id="rId3"/>
  </p:sldMasterIdLst>
  <p:notesMasterIdLst>
    <p:notesMasterId r:id="rId5"/>
  </p:notesMasterIdLst>
  <p:handoutMasterIdLst>
    <p:handoutMasterId r:id="rId6"/>
  </p:handoutMasterIdLst>
  <p:sldIdLst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9">
          <p15:clr>
            <a:srgbClr val="A4A3A4"/>
          </p15:clr>
        </p15:guide>
        <p15:guide id="2" pos="3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0" autoAdjust="0"/>
    <p:restoredTop sz="96265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170" y="96"/>
      </p:cViewPr>
      <p:guideLst>
        <p:guide orient="horz" pos="2109"/>
        <p:guide pos="3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6B82D-196B-4CF7-8A86-E68FE0921EAF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51B8-486D-4D52-813F-147428905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0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FC11-3B11-47D6-9FD1-981160EEFFF4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1ED3B-E0D2-4907-A892-5B8E98A70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ington.edu/brand/graphic-elements/font-download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R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 userDrawn="1"/>
        </p:nvSpPr>
        <p:spPr>
          <a:xfrm>
            <a:off x="516309" y="462950"/>
            <a:ext cx="8184662" cy="9919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0" cap="all" baseline="0" dirty="0" smtClean="0">
                <a:latin typeface="Encode Sans Normal Black" charset="0"/>
                <a:ea typeface="Encode Sans Normal Black" charset="0"/>
                <a:cs typeface="Encode Sans Normal Black" charset="0"/>
              </a:rPr>
              <a:t>Follow these instructions before using this template</a:t>
            </a:r>
            <a:endParaRPr lang="en-US" b="1" i="0" cap="all" baseline="0" dirty="0">
              <a:latin typeface="Encode Sans Normal Black" charset="0"/>
              <a:ea typeface="Encode Sans Normal Black" charset="0"/>
              <a:cs typeface="Encode Sans Normal Black" charset="0"/>
            </a:endParaRPr>
          </a:p>
        </p:txBody>
      </p:sp>
      <p:sp>
        <p:nvSpPr>
          <p:cNvPr id="4" name="Text Placeholder 2"/>
          <p:cNvSpPr txBox="1">
            <a:spLocks/>
          </p:cNvSpPr>
          <p:nvPr userDrawn="1"/>
        </p:nvSpPr>
        <p:spPr>
          <a:xfrm>
            <a:off x="503857" y="182816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charset="2"/>
              <a:buChar char="§"/>
            </a:pPr>
            <a:r>
              <a:rPr lang="en-US" sz="2400" b="0" i="0" baseline="0" dirty="0" smtClean="0">
                <a:latin typeface="Uni Sans Regular" charset="0"/>
                <a:ea typeface="Uni Sans" charset="0"/>
                <a:cs typeface="Uni Sans" charset="0"/>
              </a:rPr>
              <a:t>You must download and install the UW Brand fonts: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2000" b="1" i="0" dirty="0" smtClean="0">
                <a:latin typeface="Encode Sans Normal Black" charset="0"/>
                <a:ea typeface="Encode Sans Normal Black" charset="0"/>
                <a:cs typeface="Encode Sans Normal Black" charset="0"/>
              </a:rPr>
              <a:t>Encode Sans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2000" b="0" i="0" baseline="0" dirty="0" err="1" smtClean="0">
                <a:latin typeface="Uni Sans Regular" charset="0"/>
                <a:ea typeface="Uni Sans" charset="0"/>
                <a:cs typeface="Uni Sans" charset="0"/>
              </a:rPr>
              <a:t>Uni</a:t>
            </a:r>
            <a:r>
              <a:rPr lang="en-US" sz="2000" b="0" i="0" baseline="0" dirty="0" smtClean="0">
                <a:latin typeface="Uni Sans Regular" charset="0"/>
                <a:ea typeface="Uni Sans" charset="0"/>
                <a:cs typeface="Uni Sans" charset="0"/>
              </a:rPr>
              <a:t> Sans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2000" b="0" i="0" dirty="0" smtClean="0">
                <a:latin typeface="Open Sans" charset="0"/>
                <a:ea typeface="Open Sans" charset="0"/>
                <a:cs typeface="Open Sans" charset="0"/>
              </a:rPr>
              <a:t>Open Sans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baseline="0" dirty="0" smtClean="0">
                <a:latin typeface="Uni Sans Regular" charset="0"/>
                <a:ea typeface="Uni Sans" charset="0"/>
                <a:cs typeface="Uni Sans" charset="0"/>
              </a:rPr>
              <a:t>You can find these on their website here: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2000" b="0" i="0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hlinkClick r:id="rId2"/>
              </a:rPr>
              <a:t>https://www.washington.edu/brand/graphic-elements/font-download/</a:t>
            </a:r>
            <a:endParaRPr lang="en-US" sz="2000" b="0" i="0" dirty="0" smtClean="0">
              <a:solidFill>
                <a:schemeClr val="tx1"/>
              </a:solidFill>
              <a:latin typeface="Open Sans" charset="0"/>
              <a:ea typeface="Open Sans" charset="0"/>
              <a:cs typeface="Open Sans" charset="0"/>
            </a:endParaRPr>
          </a:p>
          <a:p>
            <a:pPr marL="342900" lvl="0" indent="-285750">
              <a:buFont typeface="Wingdings" charset="2"/>
              <a:buChar char="§"/>
            </a:pPr>
            <a:r>
              <a:rPr lang="en-US" sz="2400" b="0" i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To create a new slide, use</a:t>
            </a:r>
            <a: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 the </a:t>
            </a:r>
            <a:r>
              <a:rPr lang="en-US" sz="2400" b="0" i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drop</a:t>
            </a:r>
            <a: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 down menu under</a:t>
            </a:r>
            <a:b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</a:br>
            <a:r>
              <a:rPr lang="en-US" sz="2400" b="0" i="0" baseline="0" dirty="0" smtClean="0">
                <a:solidFill>
                  <a:schemeClr val="tx1"/>
                </a:solidFill>
                <a:latin typeface="Uni Sans Light" charset="0"/>
                <a:ea typeface="Uni Sans Light" charset="0"/>
                <a:cs typeface="Uni Sans Light" charset="0"/>
              </a:rPr>
              <a:t>New Slide </a:t>
            </a:r>
            <a: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and select which template you’d like to use </a:t>
            </a:r>
            <a:b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</a:br>
            <a: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(choose from UW/TAP, P&amp;M, OE)</a:t>
            </a:r>
          </a:p>
          <a:p>
            <a:pPr marL="342900" lvl="0" indent="-285750">
              <a:buFont typeface="Wingdings" charset="2"/>
              <a:buChar char="§"/>
            </a:pPr>
            <a:r>
              <a:rPr lang="en-US" sz="2400" b="0" i="0" baseline="0" dirty="0" smtClean="0">
                <a:solidFill>
                  <a:schemeClr val="tx1"/>
                </a:solidFill>
                <a:latin typeface="Uni Sans Regular" charset="0"/>
                <a:ea typeface="Uni Sans" charset="0"/>
                <a:cs typeface="Uni Sans" charset="0"/>
              </a:rPr>
              <a:t>Delete this slide</a:t>
            </a:r>
            <a:endParaRPr lang="en-US" sz="2400" b="0" i="0" dirty="0">
              <a:solidFill>
                <a:schemeClr val="tx1"/>
              </a:solidFill>
              <a:latin typeface="Uni Sans Regular" charset="0"/>
              <a:ea typeface="Uni Sans" charset="0"/>
              <a:cs typeface="Uni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88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M_Header + Subheader +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accent5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40"/>
            <a:ext cx="8197114" cy="31178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cap="all" baseline="0">
                <a:solidFill>
                  <a:schemeClr val="accent4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0663" y="6438701"/>
            <a:ext cx="1797737" cy="207082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9" t="43949" r="20912" b="53948"/>
          <a:stretch/>
        </p:blipFill>
        <p:spPr>
          <a:xfrm>
            <a:off x="-16042" y="-8547"/>
            <a:ext cx="9160042" cy="25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M_Header + Graphic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accent5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1363508"/>
            <a:ext cx="1103781" cy="7710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0663" y="6438701"/>
            <a:ext cx="1797737" cy="207082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9" t="43949" r="20912" b="53948"/>
          <a:stretch/>
        </p:blipFill>
        <p:spPr>
          <a:xfrm>
            <a:off x="-16042" y="-8547"/>
            <a:ext cx="9160042" cy="25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1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E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624832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cap="all" baseline="0">
                <a:solidFill>
                  <a:schemeClr val="bg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63" y="4266588"/>
            <a:ext cx="1600200" cy="1104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59" y="6408714"/>
            <a:ext cx="1644160" cy="3104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5" t="42936" r="21078" b="50553"/>
          <a:stretch/>
        </p:blipFill>
        <p:spPr>
          <a:xfrm>
            <a:off x="-42863" y="-28575"/>
            <a:ext cx="9186863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86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E_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5" r="22954" b="90173"/>
          <a:stretch/>
        </p:blipFill>
        <p:spPr>
          <a:xfrm>
            <a:off x="-1313683" y="537882"/>
            <a:ext cx="10437362" cy="437478"/>
          </a:xfrm>
          <a:prstGeom prst="rect">
            <a:avLst/>
          </a:prstGeom>
        </p:spPr>
      </p:pic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2046060"/>
            <a:ext cx="6972300" cy="26417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cap="all" baseline="0">
                <a:solidFill>
                  <a:schemeClr val="accent6"/>
                </a:solidFill>
                <a:latin typeface="Uni Sans Regular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Section header HERE</a:t>
            </a:r>
          </a:p>
          <a:p>
            <a:pPr lvl="0"/>
            <a:r>
              <a:rPr lang="en-US" dirty="0" err="1" smtClean="0"/>
              <a:t>Uni</a:t>
            </a:r>
            <a:r>
              <a:rPr lang="en-US" dirty="0" smtClean="0"/>
              <a:t> sans </a:t>
            </a:r>
          </a:p>
          <a:p>
            <a:pPr lvl="0"/>
            <a:r>
              <a:rPr lang="en-US" dirty="0" smtClean="0"/>
              <a:t>regular, 50 PT.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15015" y="6391823"/>
            <a:ext cx="2425295" cy="1629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250"/>
            <a:ext cx="3391102" cy="44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7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E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accent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1363508"/>
            <a:ext cx="1103781" cy="762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59" y="6408714"/>
            <a:ext cx="1644160" cy="31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4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E_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bg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1363508"/>
            <a:ext cx="1103781" cy="76211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cap="all" baseline="0">
                <a:solidFill>
                  <a:schemeClr val="accent5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59" y="6408714"/>
            <a:ext cx="1644160" cy="31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0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E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accent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1363508"/>
            <a:ext cx="1103781" cy="7621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01" y="6382221"/>
            <a:ext cx="2359518" cy="32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1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W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2046060"/>
            <a:ext cx="69723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tx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4687816"/>
            <a:ext cx="1600200" cy="139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0289" y="5686764"/>
            <a:ext cx="1371600" cy="92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39" y="1316903"/>
            <a:ext cx="2425295" cy="162965"/>
          </a:xfrm>
          <a:prstGeom prst="rect">
            <a:avLst/>
          </a:prstGeom>
        </p:spPr>
      </p:pic>
      <p:pic>
        <p:nvPicPr>
          <p:cNvPr id="7" name="Picture 6" descr="AngleBackground_gold_RGB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8" t="2698" r="21397" b="93348"/>
          <a:stretch/>
        </p:blipFill>
        <p:spPr>
          <a:xfrm>
            <a:off x="-7495" y="0"/>
            <a:ext cx="9158990" cy="47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W_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842045"/>
            <a:ext cx="6972300" cy="2641756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cap="all" baseline="0">
                <a:solidFill>
                  <a:schemeClr val="bg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4716352"/>
            <a:ext cx="1600200" cy="1397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78987"/>
            <a:ext cx="1371600" cy="9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5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W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6"/>
            <a:ext cx="8196210" cy="370137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9" name="Picture 8" descr="AngleBackground_gold_RGB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6" t="4510" r="21984" b="93348"/>
          <a:stretch/>
        </p:blipFill>
        <p:spPr>
          <a:xfrm>
            <a:off x="-7495" y="0"/>
            <a:ext cx="9166485" cy="2598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037" y="6556216"/>
            <a:ext cx="2073469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W_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40"/>
            <a:ext cx="8197114" cy="31178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cap="all" baseline="0">
                <a:solidFill>
                  <a:schemeClr val="accent5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(UNI SANS LIGHT, 24 PT.)</a:t>
            </a:r>
            <a:endParaRPr lang="en-US" dirty="0"/>
          </a:p>
        </p:txBody>
      </p:sp>
      <p:pic>
        <p:nvPicPr>
          <p:cNvPr id="7" name="Picture 6" descr="AngleBackground_gold_RGB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6" t="4510" r="21984" b="93348"/>
          <a:stretch/>
        </p:blipFill>
        <p:spPr>
          <a:xfrm>
            <a:off x="-7495" y="0"/>
            <a:ext cx="9166485" cy="2598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037" y="6556216"/>
            <a:ext cx="2073469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W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36566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 Here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8" name="Picture 7" descr="AngleBackground_gold_RGB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6" t="4510" r="21984" b="93348"/>
          <a:stretch/>
        </p:blipFill>
        <p:spPr>
          <a:xfrm>
            <a:off x="-7495" y="0"/>
            <a:ext cx="9166485" cy="2598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037" y="6556216"/>
            <a:ext cx="2073469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M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cap="all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ENCODE NORMAL</a:t>
            </a:r>
          </a:p>
          <a:p>
            <a:pPr lvl="0"/>
            <a:r>
              <a:rPr lang="en-US" dirty="0" smtClean="0"/>
              <a:t>BLACK, 50 PT. 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63" y="6216920"/>
            <a:ext cx="2735249" cy="315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5" t="42936" r="21078" b="50553"/>
          <a:stretch/>
        </p:blipFill>
        <p:spPr>
          <a:xfrm>
            <a:off x="-42863" y="-28575"/>
            <a:ext cx="9186863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0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M_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2046060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cap="all" baseline="0">
                <a:solidFill>
                  <a:schemeClr val="bg2"/>
                </a:solidFill>
                <a:latin typeface="Uni Sans Regular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Section header HERE</a:t>
            </a:r>
          </a:p>
          <a:p>
            <a:pPr lvl="0"/>
            <a:r>
              <a:rPr lang="en-US" dirty="0" err="1" smtClean="0"/>
              <a:t>Uni</a:t>
            </a:r>
            <a:r>
              <a:rPr lang="en-US" dirty="0" smtClean="0"/>
              <a:t> sans </a:t>
            </a:r>
          </a:p>
          <a:p>
            <a:pPr lvl="0"/>
            <a:r>
              <a:rPr lang="en-US" dirty="0" smtClean="0"/>
              <a:t>regular, 50 PT.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4687816"/>
            <a:ext cx="1600200" cy="139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0289" y="5686764"/>
            <a:ext cx="1371600" cy="92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39" y="1316903"/>
            <a:ext cx="2425295" cy="1629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5" t="42936" r="21078" b="50553"/>
          <a:stretch/>
        </p:blipFill>
        <p:spPr>
          <a:xfrm>
            <a:off x="-42863" y="-28575"/>
            <a:ext cx="9186863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M_Header + 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accent5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tx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3" y="1363509"/>
            <a:ext cx="1103781" cy="771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9" t="43949" r="20912" b="53948"/>
          <a:stretch/>
        </p:blipFill>
        <p:spPr>
          <a:xfrm>
            <a:off x="-16042" y="-8547"/>
            <a:ext cx="9160042" cy="25667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0663" y="6438701"/>
            <a:ext cx="1797737" cy="207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695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53" r:id="rId2"/>
    <p:sldLayoutId id="2147483679" r:id="rId3"/>
    <p:sldLayoutId id="2147483664" r:id="rId4"/>
    <p:sldLayoutId id="2147483663" r:id="rId5"/>
    <p:sldLayoutId id="2147483665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176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3" r:id="rId2"/>
    <p:sldLayoutId id="2147483670" r:id="rId3"/>
    <p:sldLayoutId id="2147483682" r:id="rId4"/>
    <p:sldLayoutId id="2147483671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0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5" r:id="rId3"/>
    <p:sldLayoutId id="2147483674" r:id="rId4"/>
    <p:sldLayoutId id="2147483676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Swot</a:t>
            </a:r>
            <a:r>
              <a:rPr lang="en-US" dirty="0" smtClean="0"/>
              <a:t> analysis </a:t>
            </a:r>
          </a:p>
          <a:p>
            <a:r>
              <a:rPr lang="en-US" dirty="0" smtClean="0"/>
              <a:t>worksheet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75901"/>
              </p:ext>
            </p:extLst>
          </p:nvPr>
        </p:nvGraphicFramePr>
        <p:xfrm>
          <a:off x="1524000" y="1657350"/>
          <a:ext cx="6096000" cy="453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5490340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7916850"/>
                    </a:ext>
                  </a:extLst>
                </a:gridCol>
              </a:tblGrid>
              <a:tr h="22669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Weaknesses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3835347"/>
                  </a:ext>
                </a:extLst>
              </a:tr>
              <a:tr h="226695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Opportunities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Threats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67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569388"/>
      </p:ext>
    </p:extLst>
  </p:cSld>
  <p:clrMapOvr>
    <a:masterClrMapping/>
  </p:clrMapOvr>
</p:sld>
</file>

<file path=ppt/theme/theme1.xml><?xml version="1.0" encoding="utf-8"?>
<a:theme xmlns:a="http://schemas.openxmlformats.org/drawingml/2006/main" name="General UW Template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65B524B1-D62D-114E-A7E5-AC4B32307A74}" vid="{195BFD04-64AD-1840-960E-64C4FB30634C}"/>
    </a:ext>
  </a:extLst>
</a:theme>
</file>

<file path=ppt/theme/theme2.xml><?xml version="1.0" encoding="utf-8"?>
<a:theme xmlns:a="http://schemas.openxmlformats.org/drawingml/2006/main" name="Planning &amp; Management Slides">
  <a:themeElements>
    <a:clrScheme name="Custom 4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005390"/>
      </a:hlink>
      <a:folHlink>
        <a:srgbClr val="0037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65B524B1-D62D-114E-A7E5-AC4B32307A74}" vid="{C3203492-DA2C-9F4D-AF92-9B683F664B57}"/>
    </a:ext>
  </a:extLst>
</a:theme>
</file>

<file path=ppt/theme/theme3.xml><?xml version="1.0" encoding="utf-8"?>
<a:theme xmlns:a="http://schemas.openxmlformats.org/drawingml/2006/main" name="Organizational Excellence Template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65B524B1-D62D-114E-A7E5-AC4B32307A74}" vid="{E06F720C-D6BB-9149-95C8-AD1D99186BE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8</TotalTime>
  <Words>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Encode Sans Normal Black</vt:lpstr>
      <vt:lpstr>Open Sans</vt:lpstr>
      <vt:lpstr>Open Sans Light</vt:lpstr>
      <vt:lpstr>Uni Sans</vt:lpstr>
      <vt:lpstr>Uni Sans Light</vt:lpstr>
      <vt:lpstr>Uni Sans Regular</vt:lpstr>
      <vt:lpstr>Wingdings</vt:lpstr>
      <vt:lpstr>General UW Template</vt:lpstr>
      <vt:lpstr>Planning &amp; Management Slides</vt:lpstr>
      <vt:lpstr>Organizational Excellence Template</vt:lpstr>
      <vt:lpstr>PowerPoint Presentation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Glassman</dc:creator>
  <cp:lastModifiedBy>Elise Glassman</cp:lastModifiedBy>
  <cp:revision>2</cp:revision>
  <cp:lastPrinted>2016-01-05T23:35:56Z</cp:lastPrinted>
  <dcterms:created xsi:type="dcterms:W3CDTF">2016-03-01T18:20:52Z</dcterms:created>
  <dcterms:modified xsi:type="dcterms:W3CDTF">2016-09-19T20:06:09Z</dcterms:modified>
</cp:coreProperties>
</file>