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9DA"/>
    <a:srgbClr val="776E3F"/>
    <a:srgbClr val="917B4C"/>
    <a:srgbClr val="DDBC74"/>
    <a:srgbClr val="1E0786"/>
    <a:srgbClr val="33006F"/>
    <a:srgbClr val="640786"/>
    <a:srgbClr val="7C067B"/>
    <a:srgbClr val="7538B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53"/>
    <p:restoredTop sz="87832"/>
  </p:normalViewPr>
  <p:slideViewPr>
    <p:cSldViewPr snapToGrid="0" snapToObjects="1">
      <p:cViewPr varScale="1">
        <p:scale>
          <a:sx n="80" d="100"/>
          <a:sy n="80" d="100"/>
        </p:scale>
        <p:origin x="13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EF741-329A-5A43-BFE0-48C1D145D6C7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7E626-A277-BF47-8EED-C0C661842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7E626-A277-BF47-8EED-C0C661842D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9182C-F86C-F04A-9C0D-EDF67BE57BB3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DD39D-447B-744C-B3CF-9071E641AC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19105" y="406287"/>
            <a:ext cx="6863295" cy="532497"/>
          </a:xfrm>
          <a:noFill/>
        </p:spPr>
        <p:txBody>
          <a:bodyPr>
            <a:normAutofit/>
          </a:bodyPr>
          <a:lstStyle/>
          <a:p>
            <a:r>
              <a:rPr lang="en-US" sz="2700" b="1" cap="all" dirty="0">
                <a:solidFill>
                  <a:srgbClr val="33006F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Project Lifecycle</a:t>
            </a:r>
          </a:p>
        </p:txBody>
      </p:sp>
      <p:sp>
        <p:nvSpPr>
          <p:cNvPr id="7" name="Text Box 162"/>
          <p:cNvSpPr txBox="1">
            <a:spLocks noChangeArrowheads="1"/>
          </p:cNvSpPr>
          <p:nvPr/>
        </p:nvSpPr>
        <p:spPr bwMode="auto">
          <a:xfrm>
            <a:off x="633576" y="3906436"/>
            <a:ext cx="7969509" cy="234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05740" indent="-205740">
              <a:spcAft>
                <a:spcPts val="225"/>
              </a:spcAft>
              <a:buFont typeface="Wingdings" pitchFamily="2" charset="2"/>
              <a:buChar char="v"/>
            </a:pPr>
            <a:r>
              <a:rPr lang="en-US" sz="1050" b="1" dirty="0">
                <a:latin typeface="Open Sans" charset="0"/>
                <a:ea typeface="Open Sans" charset="0"/>
                <a:cs typeface="Open Sans" charset="0"/>
              </a:rPr>
              <a:t>Organizational Framework </a:t>
            </a:r>
            <a:r>
              <a:rPr lang="en-US" sz="1050" dirty="0">
                <a:latin typeface="Open Sans" charset="0"/>
                <a:ea typeface="Open Sans" charset="0"/>
                <a:cs typeface="Open Sans" charset="0"/>
              </a:rPr>
              <a:t>– identify project and align with strategy map, identify and provide resources, project scheduling, prioritizing, direction-setting, issue resolution, milestone </a:t>
            </a:r>
            <a:r>
              <a:rPr lang="en-US" sz="1050" dirty="0" smtClean="0">
                <a:latin typeface="Open Sans" charset="0"/>
                <a:ea typeface="Open Sans" charset="0"/>
                <a:cs typeface="Open Sans" charset="0"/>
              </a:rPr>
              <a:t>reviews</a:t>
            </a:r>
          </a:p>
          <a:p>
            <a:pPr marL="205740" indent="-205740">
              <a:spcAft>
                <a:spcPts val="225"/>
              </a:spcAft>
              <a:buFont typeface="Wingdings" pitchFamily="2" charset="2"/>
              <a:buChar char="v"/>
            </a:pPr>
            <a:r>
              <a:rPr lang="en-US" sz="1050" dirty="0" smtClean="0"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050" b="1" dirty="0" smtClean="0">
                <a:latin typeface="Open Sans" charset="0"/>
                <a:ea typeface="Open Sans" charset="0"/>
                <a:cs typeface="Open Sans" charset="0"/>
              </a:rPr>
              <a:t>Initiate</a:t>
            </a:r>
            <a:r>
              <a:rPr lang="en-US" sz="1050" dirty="0" smtClean="0">
                <a:latin typeface="Open Sans" charset="0"/>
                <a:ea typeface="Open Sans" charset="0"/>
                <a:cs typeface="Open Sans" charset="0"/>
              </a:rPr>
              <a:t> – develop business case and project plan/charter, including  role(s) of sponsor(s), owner(s), define problem/opportunity with supporting data, participants, success measure(s), and scope (boundaries and parameters)</a:t>
            </a:r>
          </a:p>
          <a:p>
            <a:pPr marL="205740" indent="-205740">
              <a:spcAft>
                <a:spcPts val="225"/>
              </a:spcAft>
              <a:buFont typeface="Wingdings" pitchFamily="2" charset="2"/>
              <a:buChar char="v"/>
            </a:pPr>
            <a:r>
              <a:rPr lang="en-US" sz="1050" b="1" dirty="0" smtClean="0">
                <a:latin typeface="Open Sans" charset="0"/>
                <a:ea typeface="Open Sans" charset="0"/>
                <a:cs typeface="Open Sans" charset="0"/>
              </a:rPr>
              <a:t>Plan</a:t>
            </a:r>
            <a:r>
              <a:rPr lang="en-US" sz="1050" dirty="0" smtClean="0"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050" dirty="0">
                <a:latin typeface="Open Sans" charset="0"/>
                <a:ea typeface="Open Sans" charset="0"/>
                <a:cs typeface="Open Sans" charset="0"/>
              </a:rPr>
              <a:t>– develop execution steps, timeline, dependencies, milestone dates, plans for risk and risk mitigation, plans for communications and for training</a:t>
            </a:r>
          </a:p>
          <a:p>
            <a:pPr marL="205740" indent="-205740">
              <a:spcAft>
                <a:spcPts val="225"/>
              </a:spcAft>
              <a:buFont typeface="Wingdings" pitchFamily="2" charset="2"/>
              <a:buChar char="v"/>
            </a:pPr>
            <a:r>
              <a:rPr lang="en-US" sz="1050" b="1" dirty="0">
                <a:latin typeface="Open Sans" charset="0"/>
                <a:ea typeface="Open Sans" charset="0"/>
                <a:cs typeface="Open Sans" charset="0"/>
              </a:rPr>
              <a:t>Implement</a:t>
            </a:r>
            <a:r>
              <a:rPr lang="en-US" sz="1050" dirty="0">
                <a:latin typeface="Open Sans" charset="0"/>
                <a:ea typeface="Open Sans" charset="0"/>
                <a:cs typeface="Open Sans" charset="0"/>
              </a:rPr>
              <a:t>– do the work defined in plans</a:t>
            </a:r>
          </a:p>
          <a:p>
            <a:pPr marL="205740" indent="-205740">
              <a:spcAft>
                <a:spcPts val="225"/>
              </a:spcAft>
              <a:buFont typeface="Wingdings" pitchFamily="2" charset="2"/>
              <a:buChar char="v"/>
            </a:pPr>
            <a:r>
              <a:rPr lang="en-US" sz="1050" b="1" dirty="0">
                <a:latin typeface="Open Sans" charset="0"/>
                <a:ea typeface="Open Sans" charset="0"/>
                <a:cs typeface="Open Sans" charset="0"/>
              </a:rPr>
              <a:t>Control</a:t>
            </a:r>
            <a:r>
              <a:rPr lang="en-US" sz="1050" dirty="0">
                <a:latin typeface="Open Sans" charset="0"/>
                <a:ea typeface="Open Sans" charset="0"/>
                <a:cs typeface="Open Sans" charset="0"/>
              </a:rPr>
              <a:t> – hold milestone meetings with sponsors, produce reports on performance and success measure(s), identify issues, resolutions, and management (e.g. scope management)</a:t>
            </a:r>
          </a:p>
          <a:p>
            <a:pPr marL="205740" indent="-205740">
              <a:spcAft>
                <a:spcPts val="225"/>
              </a:spcAft>
              <a:buFont typeface="Wingdings" pitchFamily="2" charset="2"/>
              <a:buChar char="v"/>
            </a:pPr>
            <a:r>
              <a:rPr lang="en-US" sz="1050" b="1" dirty="0">
                <a:latin typeface="Open Sans" charset="0"/>
                <a:ea typeface="Open Sans" charset="0"/>
                <a:cs typeface="Open Sans" charset="0"/>
              </a:rPr>
              <a:t>Close</a:t>
            </a:r>
            <a:r>
              <a:rPr lang="en-US" sz="1050" dirty="0">
                <a:latin typeface="Open Sans" charset="0"/>
                <a:ea typeface="Open Sans" charset="0"/>
                <a:cs typeface="Open Sans" charset="0"/>
              </a:rPr>
              <a:t> – report results, determine ownership and integration into ongoing work of all affected work units, evaluate the project, summarize lessons learned, and document the process and materials developed</a:t>
            </a:r>
          </a:p>
          <a:p>
            <a:pPr marL="205740" indent="-20574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1050" b="1" dirty="0">
                <a:latin typeface="Open Sans" charset="0"/>
                <a:ea typeface="Open Sans" charset="0"/>
                <a:cs typeface="Open Sans" charset="0"/>
              </a:rPr>
              <a:t>Integrate</a:t>
            </a:r>
            <a:r>
              <a:rPr lang="en-US" sz="1050" dirty="0">
                <a:latin typeface="Open Sans" charset="0"/>
                <a:ea typeface="Open Sans" charset="0"/>
                <a:cs typeface="Open Sans" charset="0"/>
              </a:rPr>
              <a:t> – implement agreements, identify ongoing roles/responsibilities, create ongoing operational measures and dashboard reporting cycles, provide training, standardize processes, and continually improve</a:t>
            </a:r>
          </a:p>
        </p:txBody>
      </p:sp>
      <p:grpSp>
        <p:nvGrpSpPr>
          <p:cNvPr id="8" name="Group 38"/>
          <p:cNvGrpSpPr/>
          <p:nvPr/>
        </p:nvGrpSpPr>
        <p:grpSpPr>
          <a:xfrm>
            <a:off x="619105" y="1150479"/>
            <a:ext cx="7983981" cy="2437380"/>
            <a:chOff x="72768" y="838200"/>
            <a:chExt cx="8918832" cy="2514600"/>
          </a:xfrm>
        </p:grpSpPr>
        <p:sp>
          <p:nvSpPr>
            <p:cNvPr id="9" name="Line 171"/>
            <p:cNvSpPr>
              <a:spLocks noChangeShapeType="1"/>
            </p:cNvSpPr>
            <p:nvPr/>
          </p:nvSpPr>
          <p:spPr bwMode="auto">
            <a:xfrm>
              <a:off x="7696200" y="1219200"/>
              <a:ext cx="1219200" cy="0"/>
            </a:xfrm>
            <a:prstGeom prst="line">
              <a:avLst/>
            </a:prstGeom>
            <a:noFill/>
            <a:ln w="38100">
              <a:solidFill>
                <a:srgbClr val="776E3F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" name="AutoShape 159"/>
            <p:cNvSpPr>
              <a:spLocks noChangeArrowheads="1"/>
            </p:cNvSpPr>
            <p:nvPr/>
          </p:nvSpPr>
          <p:spPr bwMode="auto">
            <a:xfrm>
              <a:off x="6248400" y="1447800"/>
              <a:ext cx="1371600" cy="381000"/>
            </a:xfrm>
            <a:prstGeom prst="homePlate">
              <a:avLst>
                <a:gd name="adj" fmla="val 51250"/>
              </a:avLst>
            </a:prstGeom>
            <a:solidFill>
              <a:srgbClr val="7538BB">
                <a:alpha val="85098"/>
              </a:srgbClr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cap="all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  Report</a:t>
              </a:r>
            </a:p>
          </p:txBody>
        </p:sp>
        <p:sp>
          <p:nvSpPr>
            <p:cNvPr id="11" name="AutoShape 114"/>
            <p:cNvSpPr>
              <a:spLocks noChangeArrowheads="1"/>
            </p:cNvSpPr>
            <p:nvPr/>
          </p:nvSpPr>
          <p:spPr bwMode="auto">
            <a:xfrm>
              <a:off x="3124200" y="2286000"/>
              <a:ext cx="1143000" cy="610017"/>
            </a:xfrm>
            <a:prstGeom prst="chevron">
              <a:avLst>
                <a:gd name="adj" fmla="val 0"/>
              </a:avLst>
            </a:prstGeom>
            <a:solidFill>
              <a:srgbClr val="E8D3A2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cap="all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Plan</a:t>
              </a:r>
            </a:p>
          </p:txBody>
        </p:sp>
        <p:sp>
          <p:nvSpPr>
            <p:cNvPr id="12" name="AutoShape 134"/>
            <p:cNvSpPr>
              <a:spLocks noChangeArrowheads="1"/>
            </p:cNvSpPr>
            <p:nvPr/>
          </p:nvSpPr>
          <p:spPr bwMode="auto">
            <a:xfrm>
              <a:off x="4532184" y="2286000"/>
              <a:ext cx="1274119" cy="610017"/>
            </a:xfrm>
            <a:prstGeom prst="chevron">
              <a:avLst>
                <a:gd name="adj" fmla="val 0"/>
              </a:avLst>
            </a:prstGeom>
            <a:solidFill>
              <a:srgbClr val="E8D3A2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cap="all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Implement</a:t>
              </a:r>
            </a:p>
          </p:txBody>
        </p:sp>
        <p:sp>
          <p:nvSpPr>
            <p:cNvPr id="13" name="AutoShape 135"/>
            <p:cNvSpPr>
              <a:spLocks noChangeArrowheads="1"/>
            </p:cNvSpPr>
            <p:nvPr/>
          </p:nvSpPr>
          <p:spPr bwMode="auto">
            <a:xfrm>
              <a:off x="1676400" y="2286000"/>
              <a:ext cx="1143000" cy="610017"/>
            </a:xfrm>
            <a:prstGeom prst="chevron">
              <a:avLst>
                <a:gd name="adj" fmla="val 0"/>
              </a:avLst>
            </a:prstGeom>
            <a:solidFill>
              <a:srgbClr val="CDB3DB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cap="all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Initiate</a:t>
              </a:r>
            </a:p>
          </p:txBody>
        </p:sp>
        <p:sp>
          <p:nvSpPr>
            <p:cNvPr id="14" name="AutoShape 136"/>
            <p:cNvSpPr>
              <a:spLocks noChangeArrowheads="1"/>
            </p:cNvSpPr>
            <p:nvPr/>
          </p:nvSpPr>
          <p:spPr bwMode="auto">
            <a:xfrm>
              <a:off x="6110416" y="2286000"/>
              <a:ext cx="1143000" cy="610017"/>
            </a:xfrm>
            <a:prstGeom prst="chevron">
              <a:avLst>
                <a:gd name="adj" fmla="val 0"/>
              </a:avLst>
            </a:prstGeom>
            <a:solidFill>
              <a:srgbClr val="7538BB">
                <a:alpha val="85098"/>
              </a:srgbClr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cap="all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Close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700" cap="all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Project closure</a:t>
              </a:r>
            </a:p>
          </p:txBody>
        </p:sp>
        <p:sp>
          <p:nvSpPr>
            <p:cNvPr id="15" name="AutoShape 146"/>
            <p:cNvSpPr>
              <a:spLocks noChangeArrowheads="1"/>
            </p:cNvSpPr>
            <p:nvPr/>
          </p:nvSpPr>
          <p:spPr bwMode="auto">
            <a:xfrm>
              <a:off x="7772400" y="1447800"/>
              <a:ext cx="1219200" cy="1905000"/>
            </a:xfrm>
            <a:prstGeom prst="chevron">
              <a:avLst>
                <a:gd name="adj" fmla="val 0"/>
              </a:avLst>
            </a:prstGeom>
            <a:noFill/>
            <a:ln w="25400">
              <a:solidFill>
                <a:srgbClr val="000054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75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Integrate</a:t>
              </a:r>
            </a:p>
          </p:txBody>
        </p:sp>
        <p:sp>
          <p:nvSpPr>
            <p:cNvPr id="16" name="Line 150"/>
            <p:cNvSpPr>
              <a:spLocks noChangeShapeType="1"/>
            </p:cNvSpPr>
            <p:nvPr/>
          </p:nvSpPr>
          <p:spPr bwMode="auto">
            <a:xfrm>
              <a:off x="2819400" y="2667000"/>
              <a:ext cx="3048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7" name="Line 151"/>
            <p:cNvSpPr>
              <a:spLocks noChangeShapeType="1"/>
            </p:cNvSpPr>
            <p:nvPr/>
          </p:nvSpPr>
          <p:spPr bwMode="auto">
            <a:xfrm>
              <a:off x="4267200" y="2667000"/>
              <a:ext cx="3048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Line 153"/>
            <p:cNvSpPr>
              <a:spLocks noChangeShapeType="1"/>
            </p:cNvSpPr>
            <p:nvPr/>
          </p:nvSpPr>
          <p:spPr bwMode="auto">
            <a:xfrm>
              <a:off x="5805616" y="2667000"/>
              <a:ext cx="3048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Line 154"/>
            <p:cNvSpPr>
              <a:spLocks noChangeShapeType="1"/>
            </p:cNvSpPr>
            <p:nvPr/>
          </p:nvSpPr>
          <p:spPr bwMode="auto">
            <a:xfrm>
              <a:off x="7253416" y="2667000"/>
              <a:ext cx="3048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AutoShape 158"/>
            <p:cNvSpPr>
              <a:spLocks noChangeArrowheads="1"/>
            </p:cNvSpPr>
            <p:nvPr/>
          </p:nvSpPr>
          <p:spPr bwMode="auto">
            <a:xfrm>
              <a:off x="2743200" y="1447800"/>
              <a:ext cx="3733800" cy="381000"/>
            </a:xfrm>
            <a:prstGeom prst="homePlate">
              <a:avLst>
                <a:gd name="adj" fmla="val 48819"/>
              </a:avLst>
            </a:prstGeom>
            <a:solidFill>
              <a:srgbClr val="E8D3A2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cap="all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Project Work</a:t>
              </a:r>
            </a:p>
          </p:txBody>
        </p:sp>
        <p:sp>
          <p:nvSpPr>
            <p:cNvPr id="21" name="AutoShape 157"/>
            <p:cNvSpPr>
              <a:spLocks noChangeArrowheads="1"/>
            </p:cNvSpPr>
            <p:nvPr/>
          </p:nvSpPr>
          <p:spPr bwMode="auto">
            <a:xfrm>
              <a:off x="1524000" y="1447800"/>
              <a:ext cx="1447800" cy="381000"/>
            </a:xfrm>
            <a:prstGeom prst="homePlate">
              <a:avLst>
                <a:gd name="adj" fmla="val 49294"/>
              </a:avLst>
            </a:prstGeom>
            <a:solidFill>
              <a:srgbClr val="CDB3DB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cap="all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Define Work</a:t>
              </a:r>
            </a:p>
          </p:txBody>
        </p:sp>
        <p:sp>
          <p:nvSpPr>
            <p:cNvPr id="22" name="AutoShape 164"/>
            <p:cNvSpPr>
              <a:spLocks noChangeArrowheads="1"/>
            </p:cNvSpPr>
            <p:nvPr/>
          </p:nvSpPr>
          <p:spPr bwMode="auto">
            <a:xfrm>
              <a:off x="72768" y="1447800"/>
              <a:ext cx="1298832" cy="1905000"/>
            </a:xfrm>
            <a:prstGeom prst="chevron">
              <a:avLst>
                <a:gd name="adj" fmla="val 0"/>
              </a:avLst>
            </a:prstGeom>
            <a:noFill/>
            <a:ln w="25400">
              <a:solidFill>
                <a:srgbClr val="000054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75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Organizational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75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Framework</a:t>
              </a:r>
            </a:p>
          </p:txBody>
        </p:sp>
        <p:sp>
          <p:nvSpPr>
            <p:cNvPr id="23" name="Line 165"/>
            <p:cNvSpPr>
              <a:spLocks noChangeShapeType="1"/>
            </p:cNvSpPr>
            <p:nvPr/>
          </p:nvSpPr>
          <p:spPr bwMode="auto">
            <a:xfrm>
              <a:off x="1371600" y="2667000"/>
              <a:ext cx="3048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AutoShape 166"/>
            <p:cNvSpPr>
              <a:spLocks noChangeArrowheads="1"/>
            </p:cNvSpPr>
            <p:nvPr/>
          </p:nvSpPr>
          <p:spPr bwMode="auto">
            <a:xfrm>
              <a:off x="228600" y="838200"/>
              <a:ext cx="1143000" cy="381000"/>
            </a:xfrm>
            <a:prstGeom prst="homePlate">
              <a:avLst>
                <a:gd name="adj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Initiator/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Stakeholder</a:t>
              </a:r>
            </a:p>
          </p:txBody>
        </p:sp>
        <p:sp>
          <p:nvSpPr>
            <p:cNvPr id="25" name="AutoShape 167"/>
            <p:cNvSpPr>
              <a:spLocks noChangeArrowheads="1"/>
            </p:cNvSpPr>
            <p:nvPr/>
          </p:nvSpPr>
          <p:spPr bwMode="auto">
            <a:xfrm>
              <a:off x="1371600" y="914400"/>
              <a:ext cx="6400800" cy="381000"/>
            </a:xfrm>
            <a:prstGeom prst="homePlate">
              <a:avLst>
                <a:gd name="adj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Project Team</a:t>
              </a:r>
            </a:p>
          </p:txBody>
        </p:sp>
        <p:sp>
          <p:nvSpPr>
            <p:cNvPr id="26" name="AutoShape 168"/>
            <p:cNvSpPr>
              <a:spLocks noChangeArrowheads="1"/>
            </p:cNvSpPr>
            <p:nvPr/>
          </p:nvSpPr>
          <p:spPr bwMode="auto">
            <a:xfrm>
              <a:off x="7772400" y="838200"/>
              <a:ext cx="1143000" cy="381000"/>
            </a:xfrm>
            <a:prstGeom prst="homePlate">
              <a:avLst>
                <a:gd name="adj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New Team/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000000"/>
                  </a:solidFill>
                  <a:latin typeface="Uni Sans" charset="0"/>
                  <a:ea typeface="Uni Sans" charset="0"/>
                  <a:cs typeface="Uni Sans" charset="0"/>
                </a:rPr>
                <a:t>Owner</a:t>
              </a:r>
            </a:p>
          </p:txBody>
        </p:sp>
        <p:sp>
          <p:nvSpPr>
            <p:cNvPr id="27" name="Line 170"/>
            <p:cNvSpPr>
              <a:spLocks noChangeShapeType="1"/>
            </p:cNvSpPr>
            <p:nvPr/>
          </p:nvSpPr>
          <p:spPr bwMode="auto">
            <a:xfrm>
              <a:off x="1371600" y="1219200"/>
              <a:ext cx="6400800" cy="0"/>
            </a:xfrm>
            <a:prstGeom prst="line">
              <a:avLst/>
            </a:prstGeom>
            <a:noFill/>
            <a:ln w="38100">
              <a:solidFill>
                <a:srgbClr val="917B4C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8" name="Line 169"/>
            <p:cNvSpPr>
              <a:spLocks noChangeShapeType="1"/>
            </p:cNvSpPr>
            <p:nvPr/>
          </p:nvSpPr>
          <p:spPr bwMode="auto">
            <a:xfrm>
              <a:off x="228600" y="1219200"/>
              <a:ext cx="1219200" cy="0"/>
            </a:xfrm>
            <a:prstGeom prst="line">
              <a:avLst/>
            </a:prstGeom>
            <a:noFill/>
            <a:ln w="38100">
              <a:solidFill>
                <a:srgbClr val="DDBC74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grpSp>
          <p:nvGrpSpPr>
            <p:cNvPr id="29" name="Group 60"/>
            <p:cNvGrpSpPr>
              <a:grpSpLocks/>
            </p:cNvGrpSpPr>
            <p:nvPr/>
          </p:nvGrpSpPr>
          <p:grpSpPr bwMode="auto">
            <a:xfrm>
              <a:off x="7772400" y="2694304"/>
              <a:ext cx="1219200" cy="459507"/>
              <a:chOff x="192" y="1829"/>
              <a:chExt cx="5123" cy="1930"/>
            </a:xfrm>
          </p:grpSpPr>
          <p:grpSp>
            <p:nvGrpSpPr>
              <p:cNvPr id="30" name="Group 61"/>
              <p:cNvGrpSpPr>
                <a:grpSpLocks/>
              </p:cNvGrpSpPr>
              <p:nvPr/>
            </p:nvGrpSpPr>
            <p:grpSpPr bwMode="auto">
              <a:xfrm>
                <a:off x="1920" y="2076"/>
                <a:ext cx="1637" cy="1430"/>
                <a:chOff x="1824" y="1488"/>
                <a:chExt cx="2112" cy="2016"/>
              </a:xfrm>
            </p:grpSpPr>
            <p:sp>
              <p:nvSpPr>
                <p:cNvPr id="35" name="Freeform 34"/>
                <p:cNvSpPr>
                  <a:spLocks/>
                </p:cNvSpPr>
                <p:nvPr/>
              </p:nvSpPr>
              <p:spPr bwMode="auto">
                <a:xfrm>
                  <a:off x="1824" y="2352"/>
                  <a:ext cx="988" cy="1079"/>
                </a:xfrm>
                <a:custGeom>
                  <a:avLst/>
                  <a:gdLst>
                    <a:gd name="T0" fmla="*/ 2075 w 2242"/>
                    <a:gd name="T1" fmla="*/ 3041 h 3041"/>
                    <a:gd name="T2" fmla="*/ 2195 w 2242"/>
                    <a:gd name="T3" fmla="*/ 2619 h 3041"/>
                    <a:gd name="T4" fmla="*/ 2122 w 2242"/>
                    <a:gd name="T5" fmla="*/ 2595 h 3041"/>
                    <a:gd name="T6" fmla="*/ 2033 w 2242"/>
                    <a:gd name="T7" fmla="*/ 2563 h 3041"/>
                    <a:gd name="T8" fmla="*/ 1958 w 2242"/>
                    <a:gd name="T9" fmla="*/ 2532 h 3041"/>
                    <a:gd name="T10" fmla="*/ 1878 w 2242"/>
                    <a:gd name="T11" fmla="*/ 2497 h 3041"/>
                    <a:gd name="T12" fmla="*/ 1797 w 2242"/>
                    <a:gd name="T13" fmla="*/ 2458 h 3041"/>
                    <a:gd name="T14" fmla="*/ 1722 w 2242"/>
                    <a:gd name="T15" fmla="*/ 2413 h 3041"/>
                    <a:gd name="T16" fmla="*/ 1663 w 2242"/>
                    <a:gd name="T17" fmla="*/ 2376 h 3041"/>
                    <a:gd name="T18" fmla="*/ 1594 w 2242"/>
                    <a:gd name="T19" fmla="*/ 2331 h 3041"/>
                    <a:gd name="T20" fmla="*/ 1524 w 2242"/>
                    <a:gd name="T21" fmla="*/ 2284 h 3041"/>
                    <a:gd name="T22" fmla="*/ 1471 w 2242"/>
                    <a:gd name="T23" fmla="*/ 2247 h 3041"/>
                    <a:gd name="T24" fmla="*/ 1396 w 2242"/>
                    <a:gd name="T25" fmla="*/ 2186 h 3041"/>
                    <a:gd name="T26" fmla="*/ 1307 w 2242"/>
                    <a:gd name="T27" fmla="*/ 2112 h 3041"/>
                    <a:gd name="T28" fmla="*/ 1221 w 2242"/>
                    <a:gd name="T29" fmla="*/ 2033 h 3041"/>
                    <a:gd name="T30" fmla="*/ 1146 w 2242"/>
                    <a:gd name="T31" fmla="*/ 1949 h 3041"/>
                    <a:gd name="T32" fmla="*/ 1076 w 2242"/>
                    <a:gd name="T33" fmla="*/ 1864 h 3041"/>
                    <a:gd name="T34" fmla="*/ 998 w 2242"/>
                    <a:gd name="T35" fmla="*/ 1761 h 3041"/>
                    <a:gd name="T36" fmla="*/ 929 w 2242"/>
                    <a:gd name="T37" fmla="*/ 1659 h 3041"/>
                    <a:gd name="T38" fmla="*/ 865 w 2242"/>
                    <a:gd name="T39" fmla="*/ 1545 h 3041"/>
                    <a:gd name="T40" fmla="*/ 812 w 2242"/>
                    <a:gd name="T41" fmla="*/ 1442 h 3041"/>
                    <a:gd name="T42" fmla="*/ 765 w 2242"/>
                    <a:gd name="T43" fmla="*/ 1339 h 3041"/>
                    <a:gd name="T44" fmla="*/ 726 w 2242"/>
                    <a:gd name="T45" fmla="*/ 1234 h 3041"/>
                    <a:gd name="T46" fmla="*/ 690 w 2242"/>
                    <a:gd name="T47" fmla="*/ 1126 h 3041"/>
                    <a:gd name="T48" fmla="*/ 656 w 2242"/>
                    <a:gd name="T49" fmla="*/ 1004 h 3041"/>
                    <a:gd name="T50" fmla="*/ 631 w 2242"/>
                    <a:gd name="T51" fmla="*/ 880 h 3041"/>
                    <a:gd name="T52" fmla="*/ 614 w 2242"/>
                    <a:gd name="T53" fmla="*/ 756 h 3041"/>
                    <a:gd name="T54" fmla="*/ 606 w 2242"/>
                    <a:gd name="T55" fmla="*/ 625 h 3041"/>
                    <a:gd name="T56" fmla="*/ 606 w 2242"/>
                    <a:gd name="T57" fmla="*/ 495 h 3041"/>
                    <a:gd name="T58" fmla="*/ 397 w 2242"/>
                    <a:gd name="T59" fmla="*/ 0 h 3041"/>
                    <a:gd name="T60" fmla="*/ 150 w 2242"/>
                    <a:gd name="T61" fmla="*/ 495 h 3041"/>
                    <a:gd name="T62" fmla="*/ 153 w 2242"/>
                    <a:gd name="T63" fmla="*/ 646 h 3041"/>
                    <a:gd name="T64" fmla="*/ 164 w 2242"/>
                    <a:gd name="T65" fmla="*/ 786 h 3041"/>
                    <a:gd name="T66" fmla="*/ 178 w 2242"/>
                    <a:gd name="T67" fmla="*/ 909 h 3041"/>
                    <a:gd name="T68" fmla="*/ 200 w 2242"/>
                    <a:gd name="T69" fmla="*/ 1033 h 3041"/>
                    <a:gd name="T70" fmla="*/ 225 w 2242"/>
                    <a:gd name="T71" fmla="*/ 1149 h 3041"/>
                    <a:gd name="T72" fmla="*/ 261 w 2242"/>
                    <a:gd name="T73" fmla="*/ 1284 h 3041"/>
                    <a:gd name="T74" fmla="*/ 300 w 2242"/>
                    <a:gd name="T75" fmla="*/ 1397 h 3041"/>
                    <a:gd name="T76" fmla="*/ 350 w 2242"/>
                    <a:gd name="T77" fmla="*/ 1524 h 3041"/>
                    <a:gd name="T78" fmla="*/ 400 w 2242"/>
                    <a:gd name="T79" fmla="*/ 1635 h 3041"/>
                    <a:gd name="T80" fmla="*/ 464 w 2242"/>
                    <a:gd name="T81" fmla="*/ 1756 h 3041"/>
                    <a:gd name="T82" fmla="*/ 525 w 2242"/>
                    <a:gd name="T83" fmla="*/ 1864 h 3041"/>
                    <a:gd name="T84" fmla="*/ 589 w 2242"/>
                    <a:gd name="T85" fmla="*/ 1964 h 3041"/>
                    <a:gd name="T86" fmla="*/ 662 w 2242"/>
                    <a:gd name="T87" fmla="*/ 2067 h 3041"/>
                    <a:gd name="T88" fmla="*/ 742 w 2242"/>
                    <a:gd name="T89" fmla="*/ 2168 h 3041"/>
                    <a:gd name="T90" fmla="*/ 823 w 2242"/>
                    <a:gd name="T91" fmla="*/ 2260 h 3041"/>
                    <a:gd name="T92" fmla="*/ 898 w 2242"/>
                    <a:gd name="T93" fmla="*/ 2339 h 3041"/>
                    <a:gd name="T94" fmla="*/ 996 w 2242"/>
                    <a:gd name="T95" fmla="*/ 2429 h 3041"/>
                    <a:gd name="T96" fmla="*/ 1082 w 2242"/>
                    <a:gd name="T97" fmla="*/ 2505 h 3041"/>
                    <a:gd name="T98" fmla="*/ 1179 w 2242"/>
                    <a:gd name="T99" fmla="*/ 2582 h 3041"/>
                    <a:gd name="T100" fmla="*/ 1277 w 2242"/>
                    <a:gd name="T101" fmla="*/ 2653 h 3041"/>
                    <a:gd name="T102" fmla="*/ 1374 w 2242"/>
                    <a:gd name="T103" fmla="*/ 2721 h 3041"/>
                    <a:gd name="T104" fmla="*/ 1452 w 2242"/>
                    <a:gd name="T105" fmla="*/ 2769 h 3041"/>
                    <a:gd name="T106" fmla="*/ 1505 w 2242"/>
                    <a:gd name="T107" fmla="*/ 2806 h 3041"/>
                    <a:gd name="T108" fmla="*/ 1558 w 2242"/>
                    <a:gd name="T109" fmla="*/ 2832 h 3041"/>
                    <a:gd name="T110" fmla="*/ 1624 w 2242"/>
                    <a:gd name="T111" fmla="*/ 2861 h 3041"/>
                    <a:gd name="T112" fmla="*/ 1680 w 2242"/>
                    <a:gd name="T113" fmla="*/ 2890 h 3041"/>
                    <a:gd name="T114" fmla="*/ 1744 w 2242"/>
                    <a:gd name="T115" fmla="*/ 2922 h 3041"/>
                    <a:gd name="T116" fmla="*/ 1814 w 2242"/>
                    <a:gd name="T117" fmla="*/ 2953 h 3041"/>
                    <a:gd name="T118" fmla="*/ 1872 w 2242"/>
                    <a:gd name="T119" fmla="*/ 2977 h 3041"/>
                    <a:gd name="T120" fmla="*/ 1939 w 2242"/>
                    <a:gd name="T121" fmla="*/ 3001 h 3041"/>
                    <a:gd name="T122" fmla="*/ 1997 w 2242"/>
                    <a:gd name="T123" fmla="*/ 3019 h 3041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2242"/>
                    <a:gd name="T187" fmla="*/ 0 h 3041"/>
                    <a:gd name="T188" fmla="*/ 2242 w 2242"/>
                    <a:gd name="T189" fmla="*/ 3041 h 3041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2242" h="3041">
                      <a:moveTo>
                        <a:pt x="2028" y="3030"/>
                      </a:moveTo>
                      <a:lnTo>
                        <a:pt x="2075" y="3041"/>
                      </a:lnTo>
                      <a:lnTo>
                        <a:pt x="2242" y="2637"/>
                      </a:lnTo>
                      <a:lnTo>
                        <a:pt x="2195" y="2619"/>
                      </a:lnTo>
                      <a:lnTo>
                        <a:pt x="2159" y="2608"/>
                      </a:lnTo>
                      <a:lnTo>
                        <a:pt x="2122" y="2595"/>
                      </a:lnTo>
                      <a:lnTo>
                        <a:pt x="2075" y="2579"/>
                      </a:lnTo>
                      <a:lnTo>
                        <a:pt x="2033" y="2563"/>
                      </a:lnTo>
                      <a:lnTo>
                        <a:pt x="1992" y="2547"/>
                      </a:lnTo>
                      <a:lnTo>
                        <a:pt x="1958" y="2532"/>
                      </a:lnTo>
                      <a:lnTo>
                        <a:pt x="1914" y="2513"/>
                      </a:lnTo>
                      <a:lnTo>
                        <a:pt x="1878" y="2497"/>
                      </a:lnTo>
                      <a:lnTo>
                        <a:pt x="1836" y="2476"/>
                      </a:lnTo>
                      <a:lnTo>
                        <a:pt x="1797" y="2458"/>
                      </a:lnTo>
                      <a:lnTo>
                        <a:pt x="1758" y="2434"/>
                      </a:lnTo>
                      <a:lnTo>
                        <a:pt x="1722" y="2413"/>
                      </a:lnTo>
                      <a:lnTo>
                        <a:pt x="1691" y="2394"/>
                      </a:lnTo>
                      <a:lnTo>
                        <a:pt x="1663" y="2376"/>
                      </a:lnTo>
                      <a:lnTo>
                        <a:pt x="1627" y="2355"/>
                      </a:lnTo>
                      <a:lnTo>
                        <a:pt x="1594" y="2331"/>
                      </a:lnTo>
                      <a:lnTo>
                        <a:pt x="1558" y="2307"/>
                      </a:lnTo>
                      <a:lnTo>
                        <a:pt x="1524" y="2284"/>
                      </a:lnTo>
                      <a:lnTo>
                        <a:pt x="1499" y="2268"/>
                      </a:lnTo>
                      <a:lnTo>
                        <a:pt x="1471" y="2247"/>
                      </a:lnTo>
                      <a:lnTo>
                        <a:pt x="1432" y="2218"/>
                      </a:lnTo>
                      <a:lnTo>
                        <a:pt x="1396" y="2186"/>
                      </a:lnTo>
                      <a:lnTo>
                        <a:pt x="1349" y="2149"/>
                      </a:lnTo>
                      <a:lnTo>
                        <a:pt x="1307" y="2112"/>
                      </a:lnTo>
                      <a:lnTo>
                        <a:pt x="1263" y="2073"/>
                      </a:lnTo>
                      <a:lnTo>
                        <a:pt x="1221" y="2033"/>
                      </a:lnTo>
                      <a:lnTo>
                        <a:pt x="1179" y="1986"/>
                      </a:lnTo>
                      <a:lnTo>
                        <a:pt x="1146" y="1949"/>
                      </a:lnTo>
                      <a:lnTo>
                        <a:pt x="1112" y="1909"/>
                      </a:lnTo>
                      <a:lnTo>
                        <a:pt x="1076" y="1864"/>
                      </a:lnTo>
                      <a:lnTo>
                        <a:pt x="1037" y="1814"/>
                      </a:lnTo>
                      <a:lnTo>
                        <a:pt x="998" y="1761"/>
                      </a:lnTo>
                      <a:lnTo>
                        <a:pt x="965" y="1714"/>
                      </a:lnTo>
                      <a:lnTo>
                        <a:pt x="929" y="1659"/>
                      </a:lnTo>
                      <a:lnTo>
                        <a:pt x="893" y="1600"/>
                      </a:lnTo>
                      <a:lnTo>
                        <a:pt x="865" y="1545"/>
                      </a:lnTo>
                      <a:lnTo>
                        <a:pt x="837" y="1492"/>
                      </a:lnTo>
                      <a:lnTo>
                        <a:pt x="812" y="1442"/>
                      </a:lnTo>
                      <a:lnTo>
                        <a:pt x="790" y="1395"/>
                      </a:lnTo>
                      <a:lnTo>
                        <a:pt x="765" y="1339"/>
                      </a:lnTo>
                      <a:lnTo>
                        <a:pt x="745" y="1287"/>
                      </a:lnTo>
                      <a:lnTo>
                        <a:pt x="726" y="1234"/>
                      </a:lnTo>
                      <a:lnTo>
                        <a:pt x="706" y="1176"/>
                      </a:lnTo>
                      <a:lnTo>
                        <a:pt x="690" y="1126"/>
                      </a:lnTo>
                      <a:lnTo>
                        <a:pt x="673" y="1065"/>
                      </a:lnTo>
                      <a:lnTo>
                        <a:pt x="656" y="1004"/>
                      </a:lnTo>
                      <a:lnTo>
                        <a:pt x="642" y="944"/>
                      </a:lnTo>
                      <a:lnTo>
                        <a:pt x="631" y="880"/>
                      </a:lnTo>
                      <a:lnTo>
                        <a:pt x="620" y="815"/>
                      </a:lnTo>
                      <a:lnTo>
                        <a:pt x="614" y="756"/>
                      </a:lnTo>
                      <a:lnTo>
                        <a:pt x="609" y="696"/>
                      </a:lnTo>
                      <a:lnTo>
                        <a:pt x="606" y="625"/>
                      </a:lnTo>
                      <a:lnTo>
                        <a:pt x="606" y="567"/>
                      </a:lnTo>
                      <a:lnTo>
                        <a:pt x="606" y="495"/>
                      </a:lnTo>
                      <a:lnTo>
                        <a:pt x="765" y="495"/>
                      </a:lnTo>
                      <a:lnTo>
                        <a:pt x="397" y="0"/>
                      </a:lnTo>
                      <a:lnTo>
                        <a:pt x="0" y="495"/>
                      </a:lnTo>
                      <a:lnTo>
                        <a:pt x="150" y="495"/>
                      </a:lnTo>
                      <a:lnTo>
                        <a:pt x="150" y="575"/>
                      </a:lnTo>
                      <a:lnTo>
                        <a:pt x="153" y="646"/>
                      </a:lnTo>
                      <a:lnTo>
                        <a:pt x="158" y="720"/>
                      </a:lnTo>
                      <a:lnTo>
                        <a:pt x="164" y="786"/>
                      </a:lnTo>
                      <a:lnTo>
                        <a:pt x="169" y="849"/>
                      </a:lnTo>
                      <a:lnTo>
                        <a:pt x="178" y="909"/>
                      </a:lnTo>
                      <a:lnTo>
                        <a:pt x="189" y="975"/>
                      </a:lnTo>
                      <a:lnTo>
                        <a:pt x="200" y="1033"/>
                      </a:lnTo>
                      <a:lnTo>
                        <a:pt x="211" y="1089"/>
                      </a:lnTo>
                      <a:lnTo>
                        <a:pt x="225" y="1149"/>
                      </a:lnTo>
                      <a:lnTo>
                        <a:pt x="244" y="1226"/>
                      </a:lnTo>
                      <a:lnTo>
                        <a:pt x="261" y="1284"/>
                      </a:lnTo>
                      <a:lnTo>
                        <a:pt x="281" y="1342"/>
                      </a:lnTo>
                      <a:lnTo>
                        <a:pt x="300" y="1397"/>
                      </a:lnTo>
                      <a:lnTo>
                        <a:pt x="325" y="1463"/>
                      </a:lnTo>
                      <a:lnTo>
                        <a:pt x="350" y="1524"/>
                      </a:lnTo>
                      <a:lnTo>
                        <a:pt x="375" y="1579"/>
                      </a:lnTo>
                      <a:lnTo>
                        <a:pt x="400" y="1635"/>
                      </a:lnTo>
                      <a:lnTo>
                        <a:pt x="434" y="1698"/>
                      </a:lnTo>
                      <a:lnTo>
                        <a:pt x="464" y="1756"/>
                      </a:lnTo>
                      <a:lnTo>
                        <a:pt x="495" y="1811"/>
                      </a:lnTo>
                      <a:lnTo>
                        <a:pt x="525" y="1864"/>
                      </a:lnTo>
                      <a:lnTo>
                        <a:pt x="556" y="1914"/>
                      </a:lnTo>
                      <a:lnTo>
                        <a:pt x="589" y="1964"/>
                      </a:lnTo>
                      <a:lnTo>
                        <a:pt x="623" y="2012"/>
                      </a:lnTo>
                      <a:lnTo>
                        <a:pt x="662" y="2067"/>
                      </a:lnTo>
                      <a:lnTo>
                        <a:pt x="701" y="2120"/>
                      </a:lnTo>
                      <a:lnTo>
                        <a:pt x="742" y="2168"/>
                      </a:lnTo>
                      <a:lnTo>
                        <a:pt x="784" y="2215"/>
                      </a:lnTo>
                      <a:lnTo>
                        <a:pt x="823" y="2260"/>
                      </a:lnTo>
                      <a:lnTo>
                        <a:pt x="862" y="2302"/>
                      </a:lnTo>
                      <a:lnTo>
                        <a:pt x="898" y="2339"/>
                      </a:lnTo>
                      <a:lnTo>
                        <a:pt x="946" y="2386"/>
                      </a:lnTo>
                      <a:lnTo>
                        <a:pt x="996" y="2429"/>
                      </a:lnTo>
                      <a:lnTo>
                        <a:pt x="1035" y="2466"/>
                      </a:lnTo>
                      <a:lnTo>
                        <a:pt x="1082" y="2505"/>
                      </a:lnTo>
                      <a:lnTo>
                        <a:pt x="1129" y="2542"/>
                      </a:lnTo>
                      <a:lnTo>
                        <a:pt x="1179" y="2582"/>
                      </a:lnTo>
                      <a:lnTo>
                        <a:pt x="1229" y="2619"/>
                      </a:lnTo>
                      <a:lnTo>
                        <a:pt x="1277" y="2653"/>
                      </a:lnTo>
                      <a:lnTo>
                        <a:pt x="1329" y="2692"/>
                      </a:lnTo>
                      <a:lnTo>
                        <a:pt x="1374" y="2721"/>
                      </a:lnTo>
                      <a:lnTo>
                        <a:pt x="1419" y="2750"/>
                      </a:lnTo>
                      <a:lnTo>
                        <a:pt x="1452" y="2769"/>
                      </a:lnTo>
                      <a:lnTo>
                        <a:pt x="1480" y="2790"/>
                      </a:lnTo>
                      <a:lnTo>
                        <a:pt x="1505" y="2806"/>
                      </a:lnTo>
                      <a:lnTo>
                        <a:pt x="1530" y="2816"/>
                      </a:lnTo>
                      <a:lnTo>
                        <a:pt x="1558" y="2832"/>
                      </a:lnTo>
                      <a:lnTo>
                        <a:pt x="1591" y="2845"/>
                      </a:lnTo>
                      <a:lnTo>
                        <a:pt x="1624" y="2861"/>
                      </a:lnTo>
                      <a:lnTo>
                        <a:pt x="1655" y="2877"/>
                      </a:lnTo>
                      <a:lnTo>
                        <a:pt x="1680" y="2890"/>
                      </a:lnTo>
                      <a:lnTo>
                        <a:pt x="1711" y="2906"/>
                      </a:lnTo>
                      <a:lnTo>
                        <a:pt x="1744" y="2922"/>
                      </a:lnTo>
                      <a:lnTo>
                        <a:pt x="1777" y="2935"/>
                      </a:lnTo>
                      <a:lnTo>
                        <a:pt x="1814" y="2953"/>
                      </a:lnTo>
                      <a:lnTo>
                        <a:pt x="1844" y="2964"/>
                      </a:lnTo>
                      <a:lnTo>
                        <a:pt x="1872" y="2977"/>
                      </a:lnTo>
                      <a:lnTo>
                        <a:pt x="1905" y="2988"/>
                      </a:lnTo>
                      <a:lnTo>
                        <a:pt x="1939" y="3001"/>
                      </a:lnTo>
                      <a:lnTo>
                        <a:pt x="1972" y="3012"/>
                      </a:lnTo>
                      <a:lnTo>
                        <a:pt x="1997" y="3019"/>
                      </a:lnTo>
                      <a:lnTo>
                        <a:pt x="2028" y="3030"/>
                      </a:lnTo>
                      <a:close/>
                    </a:path>
                  </a:pathLst>
                </a:custGeom>
                <a:solidFill>
                  <a:schemeClr val="bg2">
                    <a:lumMod val="10000"/>
                    <a:alpha val="74902"/>
                  </a:schemeClr>
                </a:solidFill>
                <a:ln w="9525">
                  <a:solidFill>
                    <a:srgbClr val="33006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36" name="Freeform 35"/>
                <p:cNvSpPr>
                  <a:spLocks/>
                </p:cNvSpPr>
                <p:nvPr/>
              </p:nvSpPr>
              <p:spPr bwMode="auto">
                <a:xfrm rot="-231712">
                  <a:off x="2916" y="1489"/>
                  <a:ext cx="1020" cy="996"/>
                </a:xfrm>
                <a:custGeom>
                  <a:avLst/>
                  <a:gdLst>
                    <a:gd name="T0" fmla="*/ 167 w 2246"/>
                    <a:gd name="T1" fmla="*/ 0 h 3041"/>
                    <a:gd name="T2" fmla="*/ 48 w 2246"/>
                    <a:gd name="T3" fmla="*/ 422 h 3041"/>
                    <a:gd name="T4" fmla="*/ 120 w 2246"/>
                    <a:gd name="T5" fmla="*/ 446 h 3041"/>
                    <a:gd name="T6" fmla="*/ 209 w 2246"/>
                    <a:gd name="T7" fmla="*/ 478 h 3041"/>
                    <a:gd name="T8" fmla="*/ 284 w 2246"/>
                    <a:gd name="T9" fmla="*/ 509 h 3041"/>
                    <a:gd name="T10" fmla="*/ 365 w 2246"/>
                    <a:gd name="T11" fmla="*/ 544 h 3041"/>
                    <a:gd name="T12" fmla="*/ 446 w 2246"/>
                    <a:gd name="T13" fmla="*/ 583 h 3041"/>
                    <a:gd name="T14" fmla="*/ 521 w 2246"/>
                    <a:gd name="T15" fmla="*/ 628 h 3041"/>
                    <a:gd name="T16" fmla="*/ 579 w 2246"/>
                    <a:gd name="T17" fmla="*/ 665 h 3041"/>
                    <a:gd name="T18" fmla="*/ 649 w 2246"/>
                    <a:gd name="T19" fmla="*/ 710 h 3041"/>
                    <a:gd name="T20" fmla="*/ 718 w 2246"/>
                    <a:gd name="T21" fmla="*/ 757 h 3041"/>
                    <a:gd name="T22" fmla="*/ 774 w 2246"/>
                    <a:gd name="T23" fmla="*/ 794 h 3041"/>
                    <a:gd name="T24" fmla="*/ 846 w 2246"/>
                    <a:gd name="T25" fmla="*/ 855 h 3041"/>
                    <a:gd name="T26" fmla="*/ 935 w 2246"/>
                    <a:gd name="T27" fmla="*/ 929 h 3041"/>
                    <a:gd name="T28" fmla="*/ 1021 w 2246"/>
                    <a:gd name="T29" fmla="*/ 1008 h 3041"/>
                    <a:gd name="T30" fmla="*/ 1097 w 2246"/>
                    <a:gd name="T31" fmla="*/ 1092 h 3041"/>
                    <a:gd name="T32" fmla="*/ 1166 w 2246"/>
                    <a:gd name="T33" fmla="*/ 1177 h 3041"/>
                    <a:gd name="T34" fmla="*/ 1244 w 2246"/>
                    <a:gd name="T35" fmla="*/ 1280 h 3041"/>
                    <a:gd name="T36" fmla="*/ 1314 w 2246"/>
                    <a:gd name="T37" fmla="*/ 1382 h 3041"/>
                    <a:gd name="T38" fmla="*/ 1378 w 2246"/>
                    <a:gd name="T39" fmla="*/ 1496 h 3041"/>
                    <a:gd name="T40" fmla="*/ 1430 w 2246"/>
                    <a:gd name="T41" fmla="*/ 1599 h 3041"/>
                    <a:gd name="T42" fmla="*/ 1478 w 2246"/>
                    <a:gd name="T43" fmla="*/ 1702 h 3041"/>
                    <a:gd name="T44" fmla="*/ 1517 w 2246"/>
                    <a:gd name="T45" fmla="*/ 1807 h 3041"/>
                    <a:gd name="T46" fmla="*/ 1553 w 2246"/>
                    <a:gd name="T47" fmla="*/ 1915 h 3041"/>
                    <a:gd name="T48" fmla="*/ 1586 w 2246"/>
                    <a:gd name="T49" fmla="*/ 2036 h 3041"/>
                    <a:gd name="T50" fmla="*/ 1611 w 2246"/>
                    <a:gd name="T51" fmla="*/ 2160 h 3041"/>
                    <a:gd name="T52" fmla="*/ 1628 w 2246"/>
                    <a:gd name="T53" fmla="*/ 2284 h 3041"/>
                    <a:gd name="T54" fmla="*/ 1636 w 2246"/>
                    <a:gd name="T55" fmla="*/ 2416 h 3041"/>
                    <a:gd name="T56" fmla="*/ 1636 w 2246"/>
                    <a:gd name="T57" fmla="*/ 2546 h 3041"/>
                    <a:gd name="T58" fmla="*/ 1845 w 2246"/>
                    <a:gd name="T59" fmla="*/ 3041 h 3041"/>
                    <a:gd name="T60" fmla="*/ 2093 w 2246"/>
                    <a:gd name="T61" fmla="*/ 2546 h 3041"/>
                    <a:gd name="T62" fmla="*/ 2090 w 2246"/>
                    <a:gd name="T63" fmla="*/ 2395 h 3041"/>
                    <a:gd name="T64" fmla="*/ 2079 w 2246"/>
                    <a:gd name="T65" fmla="*/ 2255 h 3041"/>
                    <a:gd name="T66" fmla="*/ 2065 w 2246"/>
                    <a:gd name="T67" fmla="*/ 2131 h 3041"/>
                    <a:gd name="T68" fmla="*/ 2043 w 2246"/>
                    <a:gd name="T69" fmla="*/ 2007 h 3041"/>
                    <a:gd name="T70" fmla="*/ 2018 w 2246"/>
                    <a:gd name="T71" fmla="*/ 1891 h 3041"/>
                    <a:gd name="T72" fmla="*/ 1981 w 2246"/>
                    <a:gd name="T73" fmla="*/ 1757 h 3041"/>
                    <a:gd name="T74" fmla="*/ 1942 w 2246"/>
                    <a:gd name="T75" fmla="*/ 1644 h 3041"/>
                    <a:gd name="T76" fmla="*/ 1892 w 2246"/>
                    <a:gd name="T77" fmla="*/ 1517 h 3041"/>
                    <a:gd name="T78" fmla="*/ 1842 w 2246"/>
                    <a:gd name="T79" fmla="*/ 1406 h 3041"/>
                    <a:gd name="T80" fmla="*/ 1778 w 2246"/>
                    <a:gd name="T81" fmla="*/ 1285 h 3041"/>
                    <a:gd name="T82" fmla="*/ 1717 w 2246"/>
                    <a:gd name="T83" fmla="*/ 1177 h 3041"/>
                    <a:gd name="T84" fmla="*/ 1653 w 2246"/>
                    <a:gd name="T85" fmla="*/ 1076 h 3041"/>
                    <a:gd name="T86" fmla="*/ 1581 w 2246"/>
                    <a:gd name="T87" fmla="*/ 974 h 3041"/>
                    <a:gd name="T88" fmla="*/ 1500 w 2246"/>
                    <a:gd name="T89" fmla="*/ 873 h 3041"/>
                    <a:gd name="T90" fmla="*/ 1419 w 2246"/>
                    <a:gd name="T91" fmla="*/ 781 h 3041"/>
                    <a:gd name="T92" fmla="*/ 1344 w 2246"/>
                    <a:gd name="T93" fmla="*/ 702 h 3041"/>
                    <a:gd name="T94" fmla="*/ 1247 w 2246"/>
                    <a:gd name="T95" fmla="*/ 612 h 3041"/>
                    <a:gd name="T96" fmla="*/ 1161 w 2246"/>
                    <a:gd name="T97" fmla="*/ 536 h 3041"/>
                    <a:gd name="T98" fmla="*/ 1063 w 2246"/>
                    <a:gd name="T99" fmla="*/ 459 h 3041"/>
                    <a:gd name="T100" fmla="*/ 966 w 2246"/>
                    <a:gd name="T101" fmla="*/ 388 h 3041"/>
                    <a:gd name="T102" fmla="*/ 868 w 2246"/>
                    <a:gd name="T103" fmla="*/ 320 h 3041"/>
                    <a:gd name="T104" fmla="*/ 791 w 2246"/>
                    <a:gd name="T105" fmla="*/ 272 h 3041"/>
                    <a:gd name="T106" fmla="*/ 738 w 2246"/>
                    <a:gd name="T107" fmla="*/ 235 h 3041"/>
                    <a:gd name="T108" fmla="*/ 685 w 2246"/>
                    <a:gd name="T109" fmla="*/ 211 h 3041"/>
                    <a:gd name="T110" fmla="*/ 618 w 2246"/>
                    <a:gd name="T111" fmla="*/ 180 h 3041"/>
                    <a:gd name="T112" fmla="*/ 562 w 2246"/>
                    <a:gd name="T113" fmla="*/ 151 h 3041"/>
                    <a:gd name="T114" fmla="*/ 498 w 2246"/>
                    <a:gd name="T115" fmla="*/ 119 h 3041"/>
                    <a:gd name="T116" fmla="*/ 429 w 2246"/>
                    <a:gd name="T117" fmla="*/ 87 h 3041"/>
                    <a:gd name="T118" fmla="*/ 370 w 2246"/>
                    <a:gd name="T119" fmla="*/ 64 h 3041"/>
                    <a:gd name="T120" fmla="*/ 304 w 2246"/>
                    <a:gd name="T121" fmla="*/ 40 h 3041"/>
                    <a:gd name="T122" fmla="*/ 245 w 2246"/>
                    <a:gd name="T123" fmla="*/ 21 h 3041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2246"/>
                    <a:gd name="T187" fmla="*/ 0 h 3041"/>
                    <a:gd name="T188" fmla="*/ 2246 w 2246"/>
                    <a:gd name="T189" fmla="*/ 3041 h 3041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2246" h="3041">
                      <a:moveTo>
                        <a:pt x="215" y="11"/>
                      </a:moveTo>
                      <a:lnTo>
                        <a:pt x="167" y="0"/>
                      </a:lnTo>
                      <a:lnTo>
                        <a:pt x="0" y="404"/>
                      </a:lnTo>
                      <a:lnTo>
                        <a:pt x="48" y="422"/>
                      </a:lnTo>
                      <a:lnTo>
                        <a:pt x="84" y="433"/>
                      </a:lnTo>
                      <a:lnTo>
                        <a:pt x="120" y="446"/>
                      </a:lnTo>
                      <a:lnTo>
                        <a:pt x="167" y="462"/>
                      </a:lnTo>
                      <a:lnTo>
                        <a:pt x="209" y="478"/>
                      </a:lnTo>
                      <a:lnTo>
                        <a:pt x="251" y="494"/>
                      </a:lnTo>
                      <a:lnTo>
                        <a:pt x="284" y="509"/>
                      </a:lnTo>
                      <a:lnTo>
                        <a:pt x="329" y="528"/>
                      </a:lnTo>
                      <a:lnTo>
                        <a:pt x="365" y="544"/>
                      </a:lnTo>
                      <a:lnTo>
                        <a:pt x="407" y="565"/>
                      </a:lnTo>
                      <a:lnTo>
                        <a:pt x="446" y="583"/>
                      </a:lnTo>
                      <a:lnTo>
                        <a:pt x="484" y="607"/>
                      </a:lnTo>
                      <a:lnTo>
                        <a:pt x="521" y="628"/>
                      </a:lnTo>
                      <a:lnTo>
                        <a:pt x="551" y="647"/>
                      </a:lnTo>
                      <a:lnTo>
                        <a:pt x="579" y="665"/>
                      </a:lnTo>
                      <a:lnTo>
                        <a:pt x="615" y="686"/>
                      </a:lnTo>
                      <a:lnTo>
                        <a:pt x="649" y="710"/>
                      </a:lnTo>
                      <a:lnTo>
                        <a:pt x="685" y="734"/>
                      </a:lnTo>
                      <a:lnTo>
                        <a:pt x="718" y="757"/>
                      </a:lnTo>
                      <a:lnTo>
                        <a:pt x="743" y="773"/>
                      </a:lnTo>
                      <a:lnTo>
                        <a:pt x="774" y="794"/>
                      </a:lnTo>
                      <a:lnTo>
                        <a:pt x="810" y="823"/>
                      </a:lnTo>
                      <a:lnTo>
                        <a:pt x="846" y="855"/>
                      </a:lnTo>
                      <a:lnTo>
                        <a:pt x="893" y="892"/>
                      </a:lnTo>
                      <a:lnTo>
                        <a:pt x="935" y="929"/>
                      </a:lnTo>
                      <a:lnTo>
                        <a:pt x="980" y="968"/>
                      </a:lnTo>
                      <a:lnTo>
                        <a:pt x="1021" y="1008"/>
                      </a:lnTo>
                      <a:lnTo>
                        <a:pt x="1063" y="1055"/>
                      </a:lnTo>
                      <a:lnTo>
                        <a:pt x="1097" y="1092"/>
                      </a:lnTo>
                      <a:lnTo>
                        <a:pt x="1130" y="1134"/>
                      </a:lnTo>
                      <a:lnTo>
                        <a:pt x="1166" y="1177"/>
                      </a:lnTo>
                      <a:lnTo>
                        <a:pt x="1205" y="1227"/>
                      </a:lnTo>
                      <a:lnTo>
                        <a:pt x="1244" y="1280"/>
                      </a:lnTo>
                      <a:lnTo>
                        <a:pt x="1277" y="1327"/>
                      </a:lnTo>
                      <a:lnTo>
                        <a:pt x="1314" y="1382"/>
                      </a:lnTo>
                      <a:lnTo>
                        <a:pt x="1350" y="1440"/>
                      </a:lnTo>
                      <a:lnTo>
                        <a:pt x="1378" y="1496"/>
                      </a:lnTo>
                      <a:lnTo>
                        <a:pt x="1405" y="1549"/>
                      </a:lnTo>
                      <a:lnTo>
                        <a:pt x="1430" y="1599"/>
                      </a:lnTo>
                      <a:lnTo>
                        <a:pt x="1453" y="1646"/>
                      </a:lnTo>
                      <a:lnTo>
                        <a:pt x="1478" y="1702"/>
                      </a:lnTo>
                      <a:lnTo>
                        <a:pt x="1497" y="1754"/>
                      </a:lnTo>
                      <a:lnTo>
                        <a:pt x="1517" y="1807"/>
                      </a:lnTo>
                      <a:lnTo>
                        <a:pt x="1536" y="1865"/>
                      </a:lnTo>
                      <a:lnTo>
                        <a:pt x="1553" y="1915"/>
                      </a:lnTo>
                      <a:lnTo>
                        <a:pt x="1570" y="1976"/>
                      </a:lnTo>
                      <a:lnTo>
                        <a:pt x="1586" y="2036"/>
                      </a:lnTo>
                      <a:lnTo>
                        <a:pt x="1600" y="2097"/>
                      </a:lnTo>
                      <a:lnTo>
                        <a:pt x="1611" y="2160"/>
                      </a:lnTo>
                      <a:lnTo>
                        <a:pt x="1622" y="2226"/>
                      </a:lnTo>
                      <a:lnTo>
                        <a:pt x="1628" y="2284"/>
                      </a:lnTo>
                      <a:lnTo>
                        <a:pt x="1634" y="2345"/>
                      </a:lnTo>
                      <a:lnTo>
                        <a:pt x="1636" y="2416"/>
                      </a:lnTo>
                      <a:lnTo>
                        <a:pt x="1636" y="2474"/>
                      </a:lnTo>
                      <a:lnTo>
                        <a:pt x="1636" y="2546"/>
                      </a:lnTo>
                      <a:lnTo>
                        <a:pt x="1478" y="2546"/>
                      </a:lnTo>
                      <a:lnTo>
                        <a:pt x="1845" y="3041"/>
                      </a:lnTo>
                      <a:lnTo>
                        <a:pt x="2246" y="2546"/>
                      </a:lnTo>
                      <a:lnTo>
                        <a:pt x="2093" y="2546"/>
                      </a:lnTo>
                      <a:lnTo>
                        <a:pt x="2093" y="2466"/>
                      </a:lnTo>
                      <a:lnTo>
                        <a:pt x="2090" y="2395"/>
                      </a:lnTo>
                      <a:lnTo>
                        <a:pt x="2084" y="2321"/>
                      </a:lnTo>
                      <a:lnTo>
                        <a:pt x="2079" y="2255"/>
                      </a:lnTo>
                      <a:lnTo>
                        <a:pt x="2073" y="2192"/>
                      </a:lnTo>
                      <a:lnTo>
                        <a:pt x="2065" y="2131"/>
                      </a:lnTo>
                      <a:lnTo>
                        <a:pt x="2054" y="2065"/>
                      </a:lnTo>
                      <a:lnTo>
                        <a:pt x="2043" y="2007"/>
                      </a:lnTo>
                      <a:lnTo>
                        <a:pt x="2031" y="1952"/>
                      </a:lnTo>
                      <a:lnTo>
                        <a:pt x="2018" y="1891"/>
                      </a:lnTo>
                      <a:lnTo>
                        <a:pt x="1998" y="1815"/>
                      </a:lnTo>
                      <a:lnTo>
                        <a:pt x="1981" y="1757"/>
                      </a:lnTo>
                      <a:lnTo>
                        <a:pt x="1962" y="1699"/>
                      </a:lnTo>
                      <a:lnTo>
                        <a:pt x="1942" y="1644"/>
                      </a:lnTo>
                      <a:lnTo>
                        <a:pt x="1917" y="1578"/>
                      </a:lnTo>
                      <a:lnTo>
                        <a:pt x="1892" y="1517"/>
                      </a:lnTo>
                      <a:lnTo>
                        <a:pt x="1867" y="1462"/>
                      </a:lnTo>
                      <a:lnTo>
                        <a:pt x="1842" y="1406"/>
                      </a:lnTo>
                      <a:lnTo>
                        <a:pt x="1809" y="1343"/>
                      </a:lnTo>
                      <a:lnTo>
                        <a:pt x="1778" y="1285"/>
                      </a:lnTo>
                      <a:lnTo>
                        <a:pt x="1750" y="1229"/>
                      </a:lnTo>
                      <a:lnTo>
                        <a:pt x="1717" y="1177"/>
                      </a:lnTo>
                      <a:lnTo>
                        <a:pt x="1686" y="1129"/>
                      </a:lnTo>
                      <a:lnTo>
                        <a:pt x="1653" y="1076"/>
                      </a:lnTo>
                      <a:lnTo>
                        <a:pt x="1620" y="1029"/>
                      </a:lnTo>
                      <a:lnTo>
                        <a:pt x="1581" y="974"/>
                      </a:lnTo>
                      <a:lnTo>
                        <a:pt x="1542" y="921"/>
                      </a:lnTo>
                      <a:lnTo>
                        <a:pt x="1500" y="873"/>
                      </a:lnTo>
                      <a:lnTo>
                        <a:pt x="1458" y="826"/>
                      </a:lnTo>
                      <a:lnTo>
                        <a:pt x="1419" y="781"/>
                      </a:lnTo>
                      <a:lnTo>
                        <a:pt x="1380" y="739"/>
                      </a:lnTo>
                      <a:lnTo>
                        <a:pt x="1344" y="702"/>
                      </a:lnTo>
                      <a:lnTo>
                        <a:pt x="1297" y="654"/>
                      </a:lnTo>
                      <a:lnTo>
                        <a:pt x="1247" y="612"/>
                      </a:lnTo>
                      <a:lnTo>
                        <a:pt x="1208" y="575"/>
                      </a:lnTo>
                      <a:lnTo>
                        <a:pt x="1161" y="536"/>
                      </a:lnTo>
                      <a:lnTo>
                        <a:pt x="1113" y="499"/>
                      </a:lnTo>
                      <a:lnTo>
                        <a:pt x="1063" y="459"/>
                      </a:lnTo>
                      <a:lnTo>
                        <a:pt x="1013" y="422"/>
                      </a:lnTo>
                      <a:lnTo>
                        <a:pt x="966" y="388"/>
                      </a:lnTo>
                      <a:lnTo>
                        <a:pt x="913" y="349"/>
                      </a:lnTo>
                      <a:lnTo>
                        <a:pt x="868" y="320"/>
                      </a:lnTo>
                      <a:lnTo>
                        <a:pt x="824" y="290"/>
                      </a:lnTo>
                      <a:lnTo>
                        <a:pt x="791" y="272"/>
                      </a:lnTo>
                      <a:lnTo>
                        <a:pt x="763" y="251"/>
                      </a:lnTo>
                      <a:lnTo>
                        <a:pt x="738" y="235"/>
                      </a:lnTo>
                      <a:lnTo>
                        <a:pt x="713" y="225"/>
                      </a:lnTo>
                      <a:lnTo>
                        <a:pt x="685" y="211"/>
                      </a:lnTo>
                      <a:lnTo>
                        <a:pt x="651" y="196"/>
                      </a:lnTo>
                      <a:lnTo>
                        <a:pt x="618" y="180"/>
                      </a:lnTo>
                      <a:lnTo>
                        <a:pt x="587" y="164"/>
                      </a:lnTo>
                      <a:lnTo>
                        <a:pt x="562" y="151"/>
                      </a:lnTo>
                      <a:lnTo>
                        <a:pt x="532" y="135"/>
                      </a:lnTo>
                      <a:lnTo>
                        <a:pt x="498" y="119"/>
                      </a:lnTo>
                      <a:lnTo>
                        <a:pt x="465" y="106"/>
                      </a:lnTo>
                      <a:lnTo>
                        <a:pt x="429" y="87"/>
                      </a:lnTo>
                      <a:lnTo>
                        <a:pt x="398" y="77"/>
                      </a:lnTo>
                      <a:lnTo>
                        <a:pt x="370" y="64"/>
                      </a:lnTo>
                      <a:lnTo>
                        <a:pt x="337" y="53"/>
                      </a:lnTo>
                      <a:lnTo>
                        <a:pt x="304" y="40"/>
                      </a:lnTo>
                      <a:lnTo>
                        <a:pt x="270" y="29"/>
                      </a:lnTo>
                      <a:lnTo>
                        <a:pt x="245" y="21"/>
                      </a:lnTo>
                      <a:lnTo>
                        <a:pt x="215" y="11"/>
                      </a:lnTo>
                      <a:close/>
                    </a:path>
                  </a:pathLst>
                </a:custGeom>
                <a:solidFill>
                  <a:schemeClr val="bg2">
                    <a:lumMod val="50000"/>
                    <a:alpha val="74902"/>
                  </a:schemeClr>
                </a:solidFill>
                <a:ln w="9525">
                  <a:solidFill>
                    <a:srgbClr val="33006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37" name="Freeform 36"/>
                <p:cNvSpPr>
                  <a:spLocks/>
                </p:cNvSpPr>
                <p:nvPr/>
              </p:nvSpPr>
              <p:spPr bwMode="auto">
                <a:xfrm rot="-544187">
                  <a:off x="1829" y="1488"/>
                  <a:ext cx="1146" cy="797"/>
                </a:xfrm>
                <a:custGeom>
                  <a:avLst/>
                  <a:gdLst>
                    <a:gd name="T0" fmla="*/ 434 w 3197"/>
                    <a:gd name="T1" fmla="*/ 2081 h 2081"/>
                    <a:gd name="T2" fmla="*/ 459 w 3197"/>
                    <a:gd name="T3" fmla="*/ 2012 h 2081"/>
                    <a:gd name="T4" fmla="*/ 493 w 3197"/>
                    <a:gd name="T5" fmla="*/ 1928 h 2081"/>
                    <a:gd name="T6" fmla="*/ 526 w 3197"/>
                    <a:gd name="T7" fmla="*/ 1857 h 2081"/>
                    <a:gd name="T8" fmla="*/ 562 w 3197"/>
                    <a:gd name="T9" fmla="*/ 1780 h 2081"/>
                    <a:gd name="T10" fmla="*/ 604 w 3197"/>
                    <a:gd name="T11" fmla="*/ 1704 h 2081"/>
                    <a:gd name="T12" fmla="*/ 651 w 3197"/>
                    <a:gd name="T13" fmla="*/ 1633 h 2081"/>
                    <a:gd name="T14" fmla="*/ 690 w 3197"/>
                    <a:gd name="T15" fmla="*/ 1575 h 2081"/>
                    <a:gd name="T16" fmla="*/ 737 w 3197"/>
                    <a:gd name="T17" fmla="*/ 1511 h 2081"/>
                    <a:gd name="T18" fmla="*/ 787 w 3197"/>
                    <a:gd name="T19" fmla="*/ 1445 h 2081"/>
                    <a:gd name="T20" fmla="*/ 826 w 3197"/>
                    <a:gd name="T21" fmla="*/ 1393 h 2081"/>
                    <a:gd name="T22" fmla="*/ 890 w 3197"/>
                    <a:gd name="T23" fmla="*/ 1324 h 2081"/>
                    <a:gd name="T24" fmla="*/ 968 w 3197"/>
                    <a:gd name="T25" fmla="*/ 1240 h 2081"/>
                    <a:gd name="T26" fmla="*/ 1052 w 3197"/>
                    <a:gd name="T27" fmla="*/ 1158 h 2081"/>
                    <a:gd name="T28" fmla="*/ 1141 w 3197"/>
                    <a:gd name="T29" fmla="*/ 1087 h 2081"/>
                    <a:gd name="T30" fmla="*/ 1230 w 3197"/>
                    <a:gd name="T31" fmla="*/ 1021 h 2081"/>
                    <a:gd name="T32" fmla="*/ 1338 w 3197"/>
                    <a:gd name="T33" fmla="*/ 947 h 2081"/>
                    <a:gd name="T34" fmla="*/ 1447 w 3197"/>
                    <a:gd name="T35" fmla="*/ 881 h 2081"/>
                    <a:gd name="T36" fmla="*/ 1566 w 3197"/>
                    <a:gd name="T37" fmla="*/ 820 h 2081"/>
                    <a:gd name="T38" fmla="*/ 1675 w 3197"/>
                    <a:gd name="T39" fmla="*/ 770 h 2081"/>
                    <a:gd name="T40" fmla="*/ 1783 w 3197"/>
                    <a:gd name="T41" fmla="*/ 725 h 2081"/>
                    <a:gd name="T42" fmla="*/ 1895 w 3197"/>
                    <a:gd name="T43" fmla="*/ 688 h 2081"/>
                    <a:gd name="T44" fmla="*/ 2009 w 3197"/>
                    <a:gd name="T45" fmla="*/ 654 h 2081"/>
                    <a:gd name="T46" fmla="*/ 2137 w 3197"/>
                    <a:gd name="T47" fmla="*/ 622 h 2081"/>
                    <a:gd name="T48" fmla="*/ 2268 w 3197"/>
                    <a:gd name="T49" fmla="*/ 599 h 2081"/>
                    <a:gd name="T50" fmla="*/ 2398 w 3197"/>
                    <a:gd name="T51" fmla="*/ 583 h 2081"/>
                    <a:gd name="T52" fmla="*/ 2537 w 3197"/>
                    <a:gd name="T53" fmla="*/ 575 h 2081"/>
                    <a:gd name="T54" fmla="*/ 2674 w 3197"/>
                    <a:gd name="T55" fmla="*/ 575 h 2081"/>
                    <a:gd name="T56" fmla="*/ 3197 w 3197"/>
                    <a:gd name="T57" fmla="*/ 377 h 2081"/>
                    <a:gd name="T58" fmla="*/ 2674 w 3197"/>
                    <a:gd name="T59" fmla="*/ 142 h 2081"/>
                    <a:gd name="T60" fmla="*/ 2515 w 3197"/>
                    <a:gd name="T61" fmla="*/ 145 h 2081"/>
                    <a:gd name="T62" fmla="*/ 2368 w 3197"/>
                    <a:gd name="T63" fmla="*/ 156 h 2081"/>
                    <a:gd name="T64" fmla="*/ 2237 w 3197"/>
                    <a:gd name="T65" fmla="*/ 169 h 2081"/>
                    <a:gd name="T66" fmla="*/ 2106 w 3197"/>
                    <a:gd name="T67" fmla="*/ 190 h 2081"/>
                    <a:gd name="T68" fmla="*/ 1984 w 3197"/>
                    <a:gd name="T69" fmla="*/ 214 h 2081"/>
                    <a:gd name="T70" fmla="*/ 1842 w 3197"/>
                    <a:gd name="T71" fmla="*/ 248 h 2081"/>
                    <a:gd name="T72" fmla="*/ 1722 w 3197"/>
                    <a:gd name="T73" fmla="*/ 285 h 2081"/>
                    <a:gd name="T74" fmla="*/ 1589 w 3197"/>
                    <a:gd name="T75" fmla="*/ 332 h 2081"/>
                    <a:gd name="T76" fmla="*/ 1472 w 3197"/>
                    <a:gd name="T77" fmla="*/ 380 h 2081"/>
                    <a:gd name="T78" fmla="*/ 1344 w 3197"/>
                    <a:gd name="T79" fmla="*/ 440 h 2081"/>
                    <a:gd name="T80" fmla="*/ 1230 w 3197"/>
                    <a:gd name="T81" fmla="*/ 498 h 2081"/>
                    <a:gd name="T82" fmla="*/ 1124 w 3197"/>
                    <a:gd name="T83" fmla="*/ 559 h 2081"/>
                    <a:gd name="T84" fmla="*/ 1016 w 3197"/>
                    <a:gd name="T85" fmla="*/ 628 h 2081"/>
                    <a:gd name="T86" fmla="*/ 910 w 3197"/>
                    <a:gd name="T87" fmla="*/ 704 h 2081"/>
                    <a:gd name="T88" fmla="*/ 812 w 3197"/>
                    <a:gd name="T89" fmla="*/ 781 h 2081"/>
                    <a:gd name="T90" fmla="*/ 729 w 3197"/>
                    <a:gd name="T91" fmla="*/ 852 h 2081"/>
                    <a:gd name="T92" fmla="*/ 634 w 3197"/>
                    <a:gd name="T93" fmla="*/ 944 h 2081"/>
                    <a:gd name="T94" fmla="*/ 554 w 3197"/>
                    <a:gd name="T95" fmla="*/ 1026 h 2081"/>
                    <a:gd name="T96" fmla="*/ 473 w 3197"/>
                    <a:gd name="T97" fmla="*/ 1118 h 2081"/>
                    <a:gd name="T98" fmla="*/ 398 w 3197"/>
                    <a:gd name="T99" fmla="*/ 1211 h 2081"/>
                    <a:gd name="T100" fmla="*/ 326 w 3197"/>
                    <a:gd name="T101" fmla="*/ 1303 h 2081"/>
                    <a:gd name="T102" fmla="*/ 275 w 3197"/>
                    <a:gd name="T103" fmla="*/ 1374 h 2081"/>
                    <a:gd name="T104" fmla="*/ 237 w 3197"/>
                    <a:gd name="T105" fmla="*/ 1427 h 2081"/>
                    <a:gd name="T106" fmla="*/ 209 w 3197"/>
                    <a:gd name="T107" fmla="*/ 1477 h 2081"/>
                    <a:gd name="T108" fmla="*/ 178 w 3197"/>
                    <a:gd name="T109" fmla="*/ 1540 h 2081"/>
                    <a:gd name="T110" fmla="*/ 148 w 3197"/>
                    <a:gd name="T111" fmla="*/ 1590 h 2081"/>
                    <a:gd name="T112" fmla="*/ 114 w 3197"/>
                    <a:gd name="T113" fmla="*/ 1654 h 2081"/>
                    <a:gd name="T114" fmla="*/ 81 w 3197"/>
                    <a:gd name="T115" fmla="*/ 1720 h 2081"/>
                    <a:gd name="T116" fmla="*/ 56 w 3197"/>
                    <a:gd name="T117" fmla="*/ 1775 h 2081"/>
                    <a:gd name="T118" fmla="*/ 31 w 3197"/>
                    <a:gd name="T119" fmla="*/ 1838 h 2081"/>
                    <a:gd name="T120" fmla="*/ 11 w 3197"/>
                    <a:gd name="T121" fmla="*/ 1894 h 208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197"/>
                    <a:gd name="T184" fmla="*/ 0 h 2081"/>
                    <a:gd name="T185" fmla="*/ 3197 w 3197"/>
                    <a:gd name="T186" fmla="*/ 2081 h 208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197" h="2081">
                      <a:moveTo>
                        <a:pt x="0" y="1923"/>
                      </a:moveTo>
                      <a:lnTo>
                        <a:pt x="434" y="2081"/>
                      </a:lnTo>
                      <a:lnTo>
                        <a:pt x="445" y="2047"/>
                      </a:lnTo>
                      <a:lnTo>
                        <a:pt x="459" y="2012"/>
                      </a:lnTo>
                      <a:lnTo>
                        <a:pt x="476" y="1968"/>
                      </a:lnTo>
                      <a:lnTo>
                        <a:pt x="493" y="1928"/>
                      </a:lnTo>
                      <a:lnTo>
                        <a:pt x="509" y="1888"/>
                      </a:lnTo>
                      <a:lnTo>
                        <a:pt x="526" y="1857"/>
                      </a:lnTo>
                      <a:lnTo>
                        <a:pt x="545" y="1815"/>
                      </a:lnTo>
                      <a:lnTo>
                        <a:pt x="562" y="1780"/>
                      </a:lnTo>
                      <a:lnTo>
                        <a:pt x="584" y="1741"/>
                      </a:lnTo>
                      <a:lnTo>
                        <a:pt x="604" y="1704"/>
                      </a:lnTo>
                      <a:lnTo>
                        <a:pt x="629" y="1667"/>
                      </a:lnTo>
                      <a:lnTo>
                        <a:pt x="651" y="1633"/>
                      </a:lnTo>
                      <a:lnTo>
                        <a:pt x="671" y="1604"/>
                      </a:lnTo>
                      <a:lnTo>
                        <a:pt x="690" y="1575"/>
                      </a:lnTo>
                      <a:lnTo>
                        <a:pt x="712" y="1543"/>
                      </a:lnTo>
                      <a:lnTo>
                        <a:pt x="737" y="1511"/>
                      </a:lnTo>
                      <a:lnTo>
                        <a:pt x="762" y="1477"/>
                      </a:lnTo>
                      <a:lnTo>
                        <a:pt x="787" y="1445"/>
                      </a:lnTo>
                      <a:lnTo>
                        <a:pt x="804" y="1422"/>
                      </a:lnTo>
                      <a:lnTo>
                        <a:pt x="826" y="1393"/>
                      </a:lnTo>
                      <a:lnTo>
                        <a:pt x="857" y="1358"/>
                      </a:lnTo>
                      <a:lnTo>
                        <a:pt x="890" y="1324"/>
                      </a:lnTo>
                      <a:lnTo>
                        <a:pt x="929" y="1279"/>
                      </a:lnTo>
                      <a:lnTo>
                        <a:pt x="968" y="1240"/>
                      </a:lnTo>
                      <a:lnTo>
                        <a:pt x="1010" y="1197"/>
                      </a:lnTo>
                      <a:lnTo>
                        <a:pt x="1052" y="1158"/>
                      </a:lnTo>
                      <a:lnTo>
                        <a:pt x="1102" y="1118"/>
                      </a:lnTo>
                      <a:lnTo>
                        <a:pt x="1141" y="1087"/>
                      </a:lnTo>
                      <a:lnTo>
                        <a:pt x="1183" y="1055"/>
                      </a:lnTo>
                      <a:lnTo>
                        <a:pt x="1230" y="1021"/>
                      </a:lnTo>
                      <a:lnTo>
                        <a:pt x="1283" y="984"/>
                      </a:lnTo>
                      <a:lnTo>
                        <a:pt x="1338" y="947"/>
                      </a:lnTo>
                      <a:lnTo>
                        <a:pt x="1388" y="915"/>
                      </a:lnTo>
                      <a:lnTo>
                        <a:pt x="1447" y="881"/>
                      </a:lnTo>
                      <a:lnTo>
                        <a:pt x="1508" y="847"/>
                      </a:lnTo>
                      <a:lnTo>
                        <a:pt x="1566" y="820"/>
                      </a:lnTo>
                      <a:lnTo>
                        <a:pt x="1622" y="794"/>
                      </a:lnTo>
                      <a:lnTo>
                        <a:pt x="1675" y="770"/>
                      </a:lnTo>
                      <a:lnTo>
                        <a:pt x="1725" y="749"/>
                      </a:lnTo>
                      <a:lnTo>
                        <a:pt x="1783" y="725"/>
                      </a:lnTo>
                      <a:lnTo>
                        <a:pt x="1839" y="707"/>
                      </a:lnTo>
                      <a:lnTo>
                        <a:pt x="1895" y="688"/>
                      </a:lnTo>
                      <a:lnTo>
                        <a:pt x="1956" y="670"/>
                      </a:lnTo>
                      <a:lnTo>
                        <a:pt x="2009" y="654"/>
                      </a:lnTo>
                      <a:lnTo>
                        <a:pt x="2073" y="638"/>
                      </a:lnTo>
                      <a:lnTo>
                        <a:pt x="2137" y="622"/>
                      </a:lnTo>
                      <a:lnTo>
                        <a:pt x="2201" y="609"/>
                      </a:lnTo>
                      <a:lnTo>
                        <a:pt x="2268" y="599"/>
                      </a:lnTo>
                      <a:lnTo>
                        <a:pt x="2337" y="588"/>
                      </a:lnTo>
                      <a:lnTo>
                        <a:pt x="2398" y="583"/>
                      </a:lnTo>
                      <a:lnTo>
                        <a:pt x="2462" y="578"/>
                      </a:lnTo>
                      <a:lnTo>
                        <a:pt x="2537" y="575"/>
                      </a:lnTo>
                      <a:lnTo>
                        <a:pt x="2599" y="575"/>
                      </a:lnTo>
                      <a:lnTo>
                        <a:pt x="2674" y="575"/>
                      </a:lnTo>
                      <a:lnTo>
                        <a:pt x="2674" y="725"/>
                      </a:lnTo>
                      <a:lnTo>
                        <a:pt x="3197" y="377"/>
                      </a:lnTo>
                      <a:lnTo>
                        <a:pt x="2674" y="0"/>
                      </a:lnTo>
                      <a:lnTo>
                        <a:pt x="2674" y="142"/>
                      </a:lnTo>
                      <a:lnTo>
                        <a:pt x="2590" y="142"/>
                      </a:lnTo>
                      <a:lnTo>
                        <a:pt x="2515" y="145"/>
                      </a:lnTo>
                      <a:lnTo>
                        <a:pt x="2437" y="150"/>
                      </a:lnTo>
                      <a:lnTo>
                        <a:pt x="2368" y="156"/>
                      </a:lnTo>
                      <a:lnTo>
                        <a:pt x="2301" y="161"/>
                      </a:lnTo>
                      <a:lnTo>
                        <a:pt x="2237" y="169"/>
                      </a:lnTo>
                      <a:lnTo>
                        <a:pt x="2167" y="179"/>
                      </a:lnTo>
                      <a:lnTo>
                        <a:pt x="2106" y="190"/>
                      </a:lnTo>
                      <a:lnTo>
                        <a:pt x="2048" y="200"/>
                      </a:lnTo>
                      <a:lnTo>
                        <a:pt x="1984" y="214"/>
                      </a:lnTo>
                      <a:lnTo>
                        <a:pt x="1903" y="232"/>
                      </a:lnTo>
                      <a:lnTo>
                        <a:pt x="1842" y="248"/>
                      </a:lnTo>
                      <a:lnTo>
                        <a:pt x="1781" y="266"/>
                      </a:lnTo>
                      <a:lnTo>
                        <a:pt x="1722" y="285"/>
                      </a:lnTo>
                      <a:lnTo>
                        <a:pt x="1653" y="309"/>
                      </a:lnTo>
                      <a:lnTo>
                        <a:pt x="1589" y="332"/>
                      </a:lnTo>
                      <a:lnTo>
                        <a:pt x="1530" y="356"/>
                      </a:lnTo>
                      <a:lnTo>
                        <a:pt x="1472" y="380"/>
                      </a:lnTo>
                      <a:lnTo>
                        <a:pt x="1405" y="411"/>
                      </a:lnTo>
                      <a:lnTo>
                        <a:pt x="1344" y="440"/>
                      </a:lnTo>
                      <a:lnTo>
                        <a:pt x="1285" y="467"/>
                      </a:lnTo>
                      <a:lnTo>
                        <a:pt x="1230" y="498"/>
                      </a:lnTo>
                      <a:lnTo>
                        <a:pt x="1177" y="525"/>
                      </a:lnTo>
                      <a:lnTo>
                        <a:pt x="1124" y="559"/>
                      </a:lnTo>
                      <a:lnTo>
                        <a:pt x="1074" y="591"/>
                      </a:lnTo>
                      <a:lnTo>
                        <a:pt x="1016" y="628"/>
                      </a:lnTo>
                      <a:lnTo>
                        <a:pt x="960" y="665"/>
                      </a:lnTo>
                      <a:lnTo>
                        <a:pt x="910" y="704"/>
                      </a:lnTo>
                      <a:lnTo>
                        <a:pt x="860" y="744"/>
                      </a:lnTo>
                      <a:lnTo>
                        <a:pt x="812" y="781"/>
                      </a:lnTo>
                      <a:lnTo>
                        <a:pt x="768" y="818"/>
                      </a:lnTo>
                      <a:lnTo>
                        <a:pt x="729" y="852"/>
                      </a:lnTo>
                      <a:lnTo>
                        <a:pt x="679" y="897"/>
                      </a:lnTo>
                      <a:lnTo>
                        <a:pt x="634" y="944"/>
                      </a:lnTo>
                      <a:lnTo>
                        <a:pt x="595" y="981"/>
                      </a:lnTo>
                      <a:lnTo>
                        <a:pt x="554" y="1026"/>
                      </a:lnTo>
                      <a:lnTo>
                        <a:pt x="515" y="1071"/>
                      </a:lnTo>
                      <a:lnTo>
                        <a:pt x="473" y="1118"/>
                      </a:lnTo>
                      <a:lnTo>
                        <a:pt x="434" y="1166"/>
                      </a:lnTo>
                      <a:lnTo>
                        <a:pt x="398" y="1211"/>
                      </a:lnTo>
                      <a:lnTo>
                        <a:pt x="356" y="1261"/>
                      </a:lnTo>
                      <a:lnTo>
                        <a:pt x="326" y="1303"/>
                      </a:lnTo>
                      <a:lnTo>
                        <a:pt x="295" y="1345"/>
                      </a:lnTo>
                      <a:lnTo>
                        <a:pt x="275" y="1374"/>
                      </a:lnTo>
                      <a:lnTo>
                        <a:pt x="253" y="1403"/>
                      </a:lnTo>
                      <a:lnTo>
                        <a:pt x="237" y="1427"/>
                      </a:lnTo>
                      <a:lnTo>
                        <a:pt x="225" y="1451"/>
                      </a:lnTo>
                      <a:lnTo>
                        <a:pt x="209" y="1477"/>
                      </a:lnTo>
                      <a:lnTo>
                        <a:pt x="195" y="1509"/>
                      </a:lnTo>
                      <a:lnTo>
                        <a:pt x="178" y="1540"/>
                      </a:lnTo>
                      <a:lnTo>
                        <a:pt x="161" y="1567"/>
                      </a:lnTo>
                      <a:lnTo>
                        <a:pt x="148" y="1590"/>
                      </a:lnTo>
                      <a:lnTo>
                        <a:pt x="131" y="1622"/>
                      </a:lnTo>
                      <a:lnTo>
                        <a:pt x="114" y="1654"/>
                      </a:lnTo>
                      <a:lnTo>
                        <a:pt x="100" y="1685"/>
                      </a:lnTo>
                      <a:lnTo>
                        <a:pt x="81" y="1720"/>
                      </a:lnTo>
                      <a:lnTo>
                        <a:pt x="70" y="1749"/>
                      </a:lnTo>
                      <a:lnTo>
                        <a:pt x="56" y="1775"/>
                      </a:lnTo>
                      <a:lnTo>
                        <a:pt x="45" y="1807"/>
                      </a:lnTo>
                      <a:lnTo>
                        <a:pt x="31" y="1838"/>
                      </a:lnTo>
                      <a:lnTo>
                        <a:pt x="20" y="1870"/>
                      </a:lnTo>
                      <a:lnTo>
                        <a:pt x="11" y="1894"/>
                      </a:lnTo>
                      <a:lnTo>
                        <a:pt x="0" y="1923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  <a:alpha val="74902"/>
                  </a:schemeClr>
                </a:solidFill>
                <a:ln w="9525">
                  <a:solidFill>
                    <a:srgbClr val="33006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38" name="Freeform 37"/>
                <p:cNvSpPr>
                  <a:spLocks/>
                </p:cNvSpPr>
                <p:nvPr/>
              </p:nvSpPr>
              <p:spPr bwMode="auto">
                <a:xfrm>
                  <a:off x="2812" y="2485"/>
                  <a:ext cx="1093" cy="1019"/>
                </a:xfrm>
                <a:custGeom>
                  <a:avLst/>
                  <a:gdLst>
                    <a:gd name="T0" fmla="*/ 2763 w 3197"/>
                    <a:gd name="T1" fmla="*/ 0 h 2084"/>
                    <a:gd name="T2" fmla="*/ 2738 w 3197"/>
                    <a:gd name="T3" fmla="*/ 69 h 2084"/>
                    <a:gd name="T4" fmla="*/ 2704 w 3197"/>
                    <a:gd name="T5" fmla="*/ 153 h 2084"/>
                    <a:gd name="T6" fmla="*/ 2671 w 3197"/>
                    <a:gd name="T7" fmla="*/ 224 h 2084"/>
                    <a:gd name="T8" fmla="*/ 2635 w 3197"/>
                    <a:gd name="T9" fmla="*/ 301 h 2084"/>
                    <a:gd name="T10" fmla="*/ 2593 w 3197"/>
                    <a:gd name="T11" fmla="*/ 377 h 2084"/>
                    <a:gd name="T12" fmla="*/ 2546 w 3197"/>
                    <a:gd name="T13" fmla="*/ 449 h 2084"/>
                    <a:gd name="T14" fmla="*/ 2507 w 3197"/>
                    <a:gd name="T15" fmla="*/ 507 h 2084"/>
                    <a:gd name="T16" fmla="*/ 2460 w 3197"/>
                    <a:gd name="T17" fmla="*/ 570 h 2084"/>
                    <a:gd name="T18" fmla="*/ 2409 w 3197"/>
                    <a:gd name="T19" fmla="*/ 636 h 2084"/>
                    <a:gd name="T20" fmla="*/ 2371 w 3197"/>
                    <a:gd name="T21" fmla="*/ 689 h 2084"/>
                    <a:gd name="T22" fmla="*/ 2307 w 3197"/>
                    <a:gd name="T23" fmla="*/ 757 h 2084"/>
                    <a:gd name="T24" fmla="*/ 2229 w 3197"/>
                    <a:gd name="T25" fmla="*/ 841 h 2084"/>
                    <a:gd name="T26" fmla="*/ 2145 w 3197"/>
                    <a:gd name="T27" fmla="*/ 923 h 2084"/>
                    <a:gd name="T28" fmla="*/ 2056 w 3197"/>
                    <a:gd name="T29" fmla="*/ 994 h 2084"/>
                    <a:gd name="T30" fmla="*/ 1967 w 3197"/>
                    <a:gd name="T31" fmla="*/ 1060 h 2084"/>
                    <a:gd name="T32" fmla="*/ 1859 w 3197"/>
                    <a:gd name="T33" fmla="*/ 1134 h 2084"/>
                    <a:gd name="T34" fmla="*/ 1750 w 3197"/>
                    <a:gd name="T35" fmla="*/ 1200 h 2084"/>
                    <a:gd name="T36" fmla="*/ 1630 w 3197"/>
                    <a:gd name="T37" fmla="*/ 1261 h 2084"/>
                    <a:gd name="T38" fmla="*/ 1522 w 3197"/>
                    <a:gd name="T39" fmla="*/ 1311 h 2084"/>
                    <a:gd name="T40" fmla="*/ 1413 w 3197"/>
                    <a:gd name="T41" fmla="*/ 1356 h 2084"/>
                    <a:gd name="T42" fmla="*/ 1302 w 3197"/>
                    <a:gd name="T43" fmla="*/ 1393 h 2084"/>
                    <a:gd name="T44" fmla="*/ 1188 w 3197"/>
                    <a:gd name="T45" fmla="*/ 1427 h 2084"/>
                    <a:gd name="T46" fmla="*/ 1060 w 3197"/>
                    <a:gd name="T47" fmla="*/ 1459 h 2084"/>
                    <a:gd name="T48" fmla="*/ 929 w 3197"/>
                    <a:gd name="T49" fmla="*/ 1482 h 2084"/>
                    <a:gd name="T50" fmla="*/ 799 w 3197"/>
                    <a:gd name="T51" fmla="*/ 1498 h 2084"/>
                    <a:gd name="T52" fmla="*/ 659 w 3197"/>
                    <a:gd name="T53" fmla="*/ 1506 h 2084"/>
                    <a:gd name="T54" fmla="*/ 523 w 3197"/>
                    <a:gd name="T55" fmla="*/ 1506 h 2084"/>
                    <a:gd name="T56" fmla="*/ 0 w 3197"/>
                    <a:gd name="T57" fmla="*/ 1704 h 2084"/>
                    <a:gd name="T58" fmla="*/ 523 w 3197"/>
                    <a:gd name="T59" fmla="*/ 1939 h 2084"/>
                    <a:gd name="T60" fmla="*/ 682 w 3197"/>
                    <a:gd name="T61" fmla="*/ 1936 h 2084"/>
                    <a:gd name="T62" fmla="*/ 829 w 3197"/>
                    <a:gd name="T63" fmla="*/ 1925 h 2084"/>
                    <a:gd name="T64" fmla="*/ 960 w 3197"/>
                    <a:gd name="T65" fmla="*/ 1912 h 2084"/>
                    <a:gd name="T66" fmla="*/ 1091 w 3197"/>
                    <a:gd name="T67" fmla="*/ 1891 h 2084"/>
                    <a:gd name="T68" fmla="*/ 1213 w 3197"/>
                    <a:gd name="T69" fmla="*/ 1867 h 2084"/>
                    <a:gd name="T70" fmla="*/ 1355 w 3197"/>
                    <a:gd name="T71" fmla="*/ 1833 h 2084"/>
                    <a:gd name="T72" fmla="*/ 1475 w 3197"/>
                    <a:gd name="T73" fmla="*/ 1796 h 2084"/>
                    <a:gd name="T74" fmla="*/ 1608 w 3197"/>
                    <a:gd name="T75" fmla="*/ 1749 h 2084"/>
                    <a:gd name="T76" fmla="*/ 1725 w 3197"/>
                    <a:gd name="T77" fmla="*/ 1701 h 2084"/>
                    <a:gd name="T78" fmla="*/ 1853 w 3197"/>
                    <a:gd name="T79" fmla="*/ 1641 h 2084"/>
                    <a:gd name="T80" fmla="*/ 1967 w 3197"/>
                    <a:gd name="T81" fmla="*/ 1583 h 2084"/>
                    <a:gd name="T82" fmla="*/ 2073 w 3197"/>
                    <a:gd name="T83" fmla="*/ 1522 h 2084"/>
                    <a:gd name="T84" fmla="*/ 2181 w 3197"/>
                    <a:gd name="T85" fmla="*/ 1453 h 2084"/>
                    <a:gd name="T86" fmla="*/ 2287 w 3197"/>
                    <a:gd name="T87" fmla="*/ 1377 h 2084"/>
                    <a:gd name="T88" fmla="*/ 2384 w 3197"/>
                    <a:gd name="T89" fmla="*/ 1300 h 2084"/>
                    <a:gd name="T90" fmla="*/ 2468 w 3197"/>
                    <a:gd name="T91" fmla="*/ 1229 h 2084"/>
                    <a:gd name="T92" fmla="*/ 2563 w 3197"/>
                    <a:gd name="T93" fmla="*/ 1137 h 2084"/>
                    <a:gd name="T94" fmla="*/ 2643 w 3197"/>
                    <a:gd name="T95" fmla="*/ 1055 h 2084"/>
                    <a:gd name="T96" fmla="*/ 2724 w 3197"/>
                    <a:gd name="T97" fmla="*/ 963 h 2084"/>
                    <a:gd name="T98" fmla="*/ 2799 w 3197"/>
                    <a:gd name="T99" fmla="*/ 870 h 2084"/>
                    <a:gd name="T100" fmla="*/ 2871 w 3197"/>
                    <a:gd name="T101" fmla="*/ 778 h 2084"/>
                    <a:gd name="T102" fmla="*/ 2921 w 3197"/>
                    <a:gd name="T103" fmla="*/ 707 h 2084"/>
                    <a:gd name="T104" fmla="*/ 2960 w 3197"/>
                    <a:gd name="T105" fmla="*/ 654 h 2084"/>
                    <a:gd name="T106" fmla="*/ 2988 w 3197"/>
                    <a:gd name="T107" fmla="*/ 604 h 2084"/>
                    <a:gd name="T108" fmla="*/ 3019 w 3197"/>
                    <a:gd name="T109" fmla="*/ 541 h 2084"/>
                    <a:gd name="T110" fmla="*/ 3049 w 3197"/>
                    <a:gd name="T111" fmla="*/ 491 h 2084"/>
                    <a:gd name="T112" fmla="*/ 3083 w 3197"/>
                    <a:gd name="T113" fmla="*/ 427 h 2084"/>
                    <a:gd name="T114" fmla="*/ 3116 w 3197"/>
                    <a:gd name="T115" fmla="*/ 361 h 2084"/>
                    <a:gd name="T116" fmla="*/ 3141 w 3197"/>
                    <a:gd name="T117" fmla="*/ 306 h 2084"/>
                    <a:gd name="T118" fmla="*/ 3166 w 3197"/>
                    <a:gd name="T119" fmla="*/ 243 h 2084"/>
                    <a:gd name="T120" fmla="*/ 3186 w 3197"/>
                    <a:gd name="T121" fmla="*/ 187 h 208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197"/>
                    <a:gd name="T184" fmla="*/ 0 h 2084"/>
                    <a:gd name="T185" fmla="*/ 3197 w 3197"/>
                    <a:gd name="T186" fmla="*/ 2084 h 208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197" h="2084">
                      <a:moveTo>
                        <a:pt x="3197" y="158"/>
                      </a:moveTo>
                      <a:lnTo>
                        <a:pt x="2763" y="0"/>
                      </a:lnTo>
                      <a:lnTo>
                        <a:pt x="2752" y="34"/>
                      </a:lnTo>
                      <a:lnTo>
                        <a:pt x="2738" y="69"/>
                      </a:lnTo>
                      <a:lnTo>
                        <a:pt x="2721" y="114"/>
                      </a:lnTo>
                      <a:lnTo>
                        <a:pt x="2704" y="153"/>
                      </a:lnTo>
                      <a:lnTo>
                        <a:pt x="2688" y="193"/>
                      </a:lnTo>
                      <a:lnTo>
                        <a:pt x="2671" y="224"/>
                      </a:lnTo>
                      <a:lnTo>
                        <a:pt x="2652" y="267"/>
                      </a:lnTo>
                      <a:lnTo>
                        <a:pt x="2635" y="301"/>
                      </a:lnTo>
                      <a:lnTo>
                        <a:pt x="2613" y="340"/>
                      </a:lnTo>
                      <a:lnTo>
                        <a:pt x="2593" y="377"/>
                      </a:lnTo>
                      <a:lnTo>
                        <a:pt x="2568" y="414"/>
                      </a:lnTo>
                      <a:lnTo>
                        <a:pt x="2546" y="449"/>
                      </a:lnTo>
                      <a:lnTo>
                        <a:pt x="2526" y="478"/>
                      </a:lnTo>
                      <a:lnTo>
                        <a:pt x="2507" y="507"/>
                      </a:lnTo>
                      <a:lnTo>
                        <a:pt x="2485" y="538"/>
                      </a:lnTo>
                      <a:lnTo>
                        <a:pt x="2460" y="570"/>
                      </a:lnTo>
                      <a:lnTo>
                        <a:pt x="2435" y="604"/>
                      </a:lnTo>
                      <a:lnTo>
                        <a:pt x="2409" y="636"/>
                      </a:lnTo>
                      <a:lnTo>
                        <a:pt x="2393" y="660"/>
                      </a:lnTo>
                      <a:lnTo>
                        <a:pt x="2371" y="689"/>
                      </a:lnTo>
                      <a:lnTo>
                        <a:pt x="2340" y="723"/>
                      </a:lnTo>
                      <a:lnTo>
                        <a:pt x="2307" y="757"/>
                      </a:lnTo>
                      <a:lnTo>
                        <a:pt x="2268" y="802"/>
                      </a:lnTo>
                      <a:lnTo>
                        <a:pt x="2229" y="841"/>
                      </a:lnTo>
                      <a:lnTo>
                        <a:pt x="2187" y="884"/>
                      </a:lnTo>
                      <a:lnTo>
                        <a:pt x="2145" y="923"/>
                      </a:lnTo>
                      <a:lnTo>
                        <a:pt x="2095" y="963"/>
                      </a:lnTo>
                      <a:lnTo>
                        <a:pt x="2056" y="994"/>
                      </a:lnTo>
                      <a:lnTo>
                        <a:pt x="2014" y="1026"/>
                      </a:lnTo>
                      <a:lnTo>
                        <a:pt x="1967" y="1060"/>
                      </a:lnTo>
                      <a:lnTo>
                        <a:pt x="1914" y="1097"/>
                      </a:lnTo>
                      <a:lnTo>
                        <a:pt x="1859" y="1134"/>
                      </a:lnTo>
                      <a:lnTo>
                        <a:pt x="1809" y="1166"/>
                      </a:lnTo>
                      <a:lnTo>
                        <a:pt x="1750" y="1200"/>
                      </a:lnTo>
                      <a:lnTo>
                        <a:pt x="1689" y="1234"/>
                      </a:lnTo>
                      <a:lnTo>
                        <a:pt x="1630" y="1261"/>
                      </a:lnTo>
                      <a:lnTo>
                        <a:pt x="1575" y="1287"/>
                      </a:lnTo>
                      <a:lnTo>
                        <a:pt x="1522" y="1311"/>
                      </a:lnTo>
                      <a:lnTo>
                        <a:pt x="1472" y="1332"/>
                      </a:lnTo>
                      <a:lnTo>
                        <a:pt x="1413" y="1356"/>
                      </a:lnTo>
                      <a:lnTo>
                        <a:pt x="1358" y="1374"/>
                      </a:lnTo>
                      <a:lnTo>
                        <a:pt x="1302" y="1393"/>
                      </a:lnTo>
                      <a:lnTo>
                        <a:pt x="1241" y="1411"/>
                      </a:lnTo>
                      <a:lnTo>
                        <a:pt x="1188" y="1427"/>
                      </a:lnTo>
                      <a:lnTo>
                        <a:pt x="1124" y="1443"/>
                      </a:lnTo>
                      <a:lnTo>
                        <a:pt x="1060" y="1459"/>
                      </a:lnTo>
                      <a:lnTo>
                        <a:pt x="996" y="1472"/>
                      </a:lnTo>
                      <a:lnTo>
                        <a:pt x="929" y="1482"/>
                      </a:lnTo>
                      <a:lnTo>
                        <a:pt x="860" y="1493"/>
                      </a:lnTo>
                      <a:lnTo>
                        <a:pt x="799" y="1498"/>
                      </a:lnTo>
                      <a:lnTo>
                        <a:pt x="735" y="1503"/>
                      </a:lnTo>
                      <a:lnTo>
                        <a:pt x="659" y="1506"/>
                      </a:lnTo>
                      <a:lnTo>
                        <a:pt x="598" y="1506"/>
                      </a:lnTo>
                      <a:lnTo>
                        <a:pt x="523" y="1506"/>
                      </a:lnTo>
                      <a:lnTo>
                        <a:pt x="523" y="1356"/>
                      </a:lnTo>
                      <a:lnTo>
                        <a:pt x="0" y="1704"/>
                      </a:lnTo>
                      <a:lnTo>
                        <a:pt x="523" y="2084"/>
                      </a:lnTo>
                      <a:lnTo>
                        <a:pt x="523" y="1939"/>
                      </a:lnTo>
                      <a:lnTo>
                        <a:pt x="607" y="1939"/>
                      </a:lnTo>
                      <a:lnTo>
                        <a:pt x="682" y="1936"/>
                      </a:lnTo>
                      <a:lnTo>
                        <a:pt x="760" y="1931"/>
                      </a:lnTo>
                      <a:lnTo>
                        <a:pt x="829" y="1925"/>
                      </a:lnTo>
                      <a:lnTo>
                        <a:pt x="896" y="1920"/>
                      </a:lnTo>
                      <a:lnTo>
                        <a:pt x="960" y="1912"/>
                      </a:lnTo>
                      <a:lnTo>
                        <a:pt x="1029" y="1902"/>
                      </a:lnTo>
                      <a:lnTo>
                        <a:pt x="1091" y="1891"/>
                      </a:lnTo>
                      <a:lnTo>
                        <a:pt x="1149" y="1881"/>
                      </a:lnTo>
                      <a:lnTo>
                        <a:pt x="1213" y="1867"/>
                      </a:lnTo>
                      <a:lnTo>
                        <a:pt x="1294" y="1849"/>
                      </a:lnTo>
                      <a:lnTo>
                        <a:pt x="1355" y="1833"/>
                      </a:lnTo>
                      <a:lnTo>
                        <a:pt x="1416" y="1815"/>
                      </a:lnTo>
                      <a:lnTo>
                        <a:pt x="1475" y="1796"/>
                      </a:lnTo>
                      <a:lnTo>
                        <a:pt x="1544" y="1773"/>
                      </a:lnTo>
                      <a:lnTo>
                        <a:pt x="1608" y="1749"/>
                      </a:lnTo>
                      <a:lnTo>
                        <a:pt x="1667" y="1725"/>
                      </a:lnTo>
                      <a:lnTo>
                        <a:pt x="1725" y="1701"/>
                      </a:lnTo>
                      <a:lnTo>
                        <a:pt x="1792" y="1670"/>
                      </a:lnTo>
                      <a:lnTo>
                        <a:pt x="1853" y="1641"/>
                      </a:lnTo>
                      <a:lnTo>
                        <a:pt x="1911" y="1614"/>
                      </a:lnTo>
                      <a:lnTo>
                        <a:pt x="1967" y="1583"/>
                      </a:lnTo>
                      <a:lnTo>
                        <a:pt x="2017" y="1556"/>
                      </a:lnTo>
                      <a:lnTo>
                        <a:pt x="2073" y="1522"/>
                      </a:lnTo>
                      <a:lnTo>
                        <a:pt x="2123" y="1490"/>
                      </a:lnTo>
                      <a:lnTo>
                        <a:pt x="2181" y="1453"/>
                      </a:lnTo>
                      <a:lnTo>
                        <a:pt x="2237" y="1416"/>
                      </a:lnTo>
                      <a:lnTo>
                        <a:pt x="2287" y="1377"/>
                      </a:lnTo>
                      <a:lnTo>
                        <a:pt x="2337" y="1337"/>
                      </a:lnTo>
                      <a:lnTo>
                        <a:pt x="2384" y="1300"/>
                      </a:lnTo>
                      <a:lnTo>
                        <a:pt x="2429" y="1263"/>
                      </a:lnTo>
                      <a:lnTo>
                        <a:pt x="2468" y="1229"/>
                      </a:lnTo>
                      <a:lnTo>
                        <a:pt x="2518" y="1184"/>
                      </a:lnTo>
                      <a:lnTo>
                        <a:pt x="2563" y="1137"/>
                      </a:lnTo>
                      <a:lnTo>
                        <a:pt x="2601" y="1100"/>
                      </a:lnTo>
                      <a:lnTo>
                        <a:pt x="2643" y="1055"/>
                      </a:lnTo>
                      <a:lnTo>
                        <a:pt x="2682" y="1010"/>
                      </a:lnTo>
                      <a:lnTo>
                        <a:pt x="2724" y="963"/>
                      </a:lnTo>
                      <a:lnTo>
                        <a:pt x="2763" y="915"/>
                      </a:lnTo>
                      <a:lnTo>
                        <a:pt x="2799" y="870"/>
                      </a:lnTo>
                      <a:lnTo>
                        <a:pt x="2841" y="820"/>
                      </a:lnTo>
                      <a:lnTo>
                        <a:pt x="2871" y="778"/>
                      </a:lnTo>
                      <a:lnTo>
                        <a:pt x="2902" y="736"/>
                      </a:lnTo>
                      <a:lnTo>
                        <a:pt x="2921" y="707"/>
                      </a:lnTo>
                      <a:lnTo>
                        <a:pt x="2944" y="678"/>
                      </a:lnTo>
                      <a:lnTo>
                        <a:pt x="2960" y="654"/>
                      </a:lnTo>
                      <a:lnTo>
                        <a:pt x="2971" y="630"/>
                      </a:lnTo>
                      <a:lnTo>
                        <a:pt x="2988" y="604"/>
                      </a:lnTo>
                      <a:lnTo>
                        <a:pt x="3002" y="572"/>
                      </a:lnTo>
                      <a:lnTo>
                        <a:pt x="3019" y="541"/>
                      </a:lnTo>
                      <a:lnTo>
                        <a:pt x="3035" y="514"/>
                      </a:lnTo>
                      <a:lnTo>
                        <a:pt x="3049" y="491"/>
                      </a:lnTo>
                      <a:lnTo>
                        <a:pt x="3066" y="459"/>
                      </a:lnTo>
                      <a:lnTo>
                        <a:pt x="3083" y="427"/>
                      </a:lnTo>
                      <a:lnTo>
                        <a:pt x="3097" y="396"/>
                      </a:lnTo>
                      <a:lnTo>
                        <a:pt x="3116" y="361"/>
                      </a:lnTo>
                      <a:lnTo>
                        <a:pt x="3127" y="332"/>
                      </a:lnTo>
                      <a:lnTo>
                        <a:pt x="3141" y="306"/>
                      </a:lnTo>
                      <a:lnTo>
                        <a:pt x="3152" y="274"/>
                      </a:lnTo>
                      <a:lnTo>
                        <a:pt x="3166" y="243"/>
                      </a:lnTo>
                      <a:lnTo>
                        <a:pt x="3177" y="211"/>
                      </a:lnTo>
                      <a:lnTo>
                        <a:pt x="3186" y="187"/>
                      </a:lnTo>
                      <a:lnTo>
                        <a:pt x="3197" y="158"/>
                      </a:lnTo>
                      <a:close/>
                    </a:path>
                  </a:pathLst>
                </a:custGeom>
                <a:solidFill>
                  <a:schemeClr val="bg2">
                    <a:lumMod val="25000"/>
                    <a:alpha val="74902"/>
                  </a:schemeClr>
                </a:solidFill>
                <a:ln w="9525">
                  <a:solidFill>
                    <a:srgbClr val="33006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</p:grpSp>
          <p:sp>
            <p:nvSpPr>
              <p:cNvPr id="31" name="Text Box 178"/>
              <p:cNvSpPr txBox="1">
                <a:spLocks noChangeArrowheads="1"/>
              </p:cNvSpPr>
              <p:nvPr/>
            </p:nvSpPr>
            <p:spPr bwMode="auto">
              <a:xfrm>
                <a:off x="192" y="1829"/>
                <a:ext cx="1628" cy="650"/>
              </a:xfrm>
              <a:prstGeom prst="rect">
                <a:avLst/>
              </a:prstGeom>
              <a:solidFill>
                <a:schemeClr val="bg2">
                  <a:lumMod val="75000"/>
                  <a:alpha val="74902"/>
                </a:schemeClr>
              </a:solidFill>
              <a:ln w="9525">
                <a:solidFill>
                  <a:srgbClr val="33006F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375" dirty="0">
                    <a:solidFill>
                      <a:srgbClr val="FFFFFF"/>
                    </a:solidFill>
                    <a:latin typeface="Uni Sans" charset="0"/>
                    <a:ea typeface="Uni Sans" charset="0"/>
                    <a:cs typeface="Uni Sans" charset="0"/>
                  </a:rPr>
                  <a:t>PLAN</a:t>
                </a:r>
              </a:p>
            </p:txBody>
          </p:sp>
          <p:sp>
            <p:nvSpPr>
              <p:cNvPr id="32" name="Text Box 179"/>
              <p:cNvSpPr txBox="1">
                <a:spLocks noChangeArrowheads="1"/>
              </p:cNvSpPr>
              <p:nvPr/>
            </p:nvSpPr>
            <p:spPr bwMode="auto">
              <a:xfrm>
                <a:off x="3661" y="1830"/>
                <a:ext cx="1621" cy="650"/>
              </a:xfrm>
              <a:prstGeom prst="rect">
                <a:avLst/>
              </a:prstGeom>
              <a:solidFill>
                <a:schemeClr val="bg2">
                  <a:lumMod val="50000"/>
                  <a:alpha val="74902"/>
                </a:schemeClr>
              </a:solidFill>
              <a:ln w="9525">
                <a:solidFill>
                  <a:srgbClr val="33006F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375" dirty="0">
                    <a:solidFill>
                      <a:srgbClr val="FFFFFF"/>
                    </a:solidFill>
                    <a:latin typeface="Uni Sans" charset="0"/>
                    <a:ea typeface="Uni Sans" charset="0"/>
                    <a:cs typeface="Uni Sans" charset="0"/>
                  </a:rPr>
                  <a:t>DO</a:t>
                </a:r>
              </a:p>
            </p:txBody>
          </p:sp>
          <p:sp>
            <p:nvSpPr>
              <p:cNvPr id="33" name="Text Box 180"/>
              <p:cNvSpPr txBox="1">
                <a:spLocks noChangeArrowheads="1"/>
              </p:cNvSpPr>
              <p:nvPr/>
            </p:nvSpPr>
            <p:spPr bwMode="auto">
              <a:xfrm>
                <a:off x="3687" y="3096"/>
                <a:ext cx="1628" cy="650"/>
              </a:xfrm>
              <a:prstGeom prst="rect">
                <a:avLst/>
              </a:prstGeom>
              <a:solidFill>
                <a:schemeClr val="bg2">
                  <a:lumMod val="25000"/>
                  <a:alpha val="74902"/>
                </a:schemeClr>
              </a:solidFill>
              <a:ln w="9525">
                <a:solidFill>
                  <a:srgbClr val="33006F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375" dirty="0">
                    <a:solidFill>
                      <a:srgbClr val="FFFFFF"/>
                    </a:solidFill>
                    <a:latin typeface="Uni Sans" charset="0"/>
                    <a:ea typeface="Uni Sans" charset="0"/>
                    <a:cs typeface="Uni Sans" charset="0"/>
                  </a:rPr>
                  <a:t>CHECK</a:t>
                </a:r>
              </a:p>
            </p:txBody>
          </p:sp>
          <p:sp>
            <p:nvSpPr>
              <p:cNvPr id="34" name="Text Box 181"/>
              <p:cNvSpPr txBox="1">
                <a:spLocks noChangeArrowheads="1"/>
              </p:cNvSpPr>
              <p:nvPr/>
            </p:nvSpPr>
            <p:spPr bwMode="auto">
              <a:xfrm>
                <a:off x="192" y="3109"/>
                <a:ext cx="1628" cy="650"/>
              </a:xfrm>
              <a:prstGeom prst="rect">
                <a:avLst/>
              </a:prstGeom>
              <a:solidFill>
                <a:schemeClr val="bg2">
                  <a:lumMod val="10000"/>
                  <a:alpha val="74902"/>
                </a:schemeClr>
              </a:solidFill>
              <a:ln w="9525">
                <a:solidFill>
                  <a:srgbClr val="33006F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375" dirty="0">
                    <a:solidFill>
                      <a:srgbClr val="FFFFFF"/>
                    </a:solidFill>
                    <a:latin typeface="Uni Sans" charset="0"/>
                    <a:ea typeface="Uni Sans" charset="0"/>
                    <a:cs typeface="Uni Sans" charset="0"/>
                  </a:rPr>
                  <a:t>ACT</a:t>
                </a:r>
              </a:p>
            </p:txBody>
          </p: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109" y="6419646"/>
            <a:ext cx="1541410" cy="22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0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218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Encode Sans Normal Black</vt:lpstr>
      <vt:lpstr>Open Sans</vt:lpstr>
      <vt:lpstr>Uni Sans</vt:lpstr>
      <vt:lpstr>Wingdings</vt:lpstr>
      <vt:lpstr>Office Theme</vt:lpstr>
      <vt:lpstr>Project Lifecycle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Lifecycle</dc:title>
  <dc:creator>Elise Glassman</dc:creator>
  <cp:lastModifiedBy>Elise Glassman</cp:lastModifiedBy>
  <cp:revision>14</cp:revision>
  <dcterms:created xsi:type="dcterms:W3CDTF">2016-02-07T19:06:46Z</dcterms:created>
  <dcterms:modified xsi:type="dcterms:W3CDTF">2016-11-17T21:30:07Z</dcterms:modified>
</cp:coreProperties>
</file>