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763" r:id="rId2"/>
    <p:sldMasterId id="2147483789" r:id="rId3"/>
    <p:sldMasterId id="2147483803" r:id="rId4"/>
    <p:sldMasterId id="2147483810" r:id="rId5"/>
    <p:sldMasterId id="2147483817" r:id="rId6"/>
    <p:sldMasterId id="2147483826" r:id="rId7"/>
  </p:sldMasterIdLst>
  <p:notesMasterIdLst>
    <p:notesMasterId r:id="rId10"/>
  </p:notesMasterIdLst>
  <p:handoutMasterIdLst>
    <p:handoutMasterId r:id="rId11"/>
  </p:handoutMasterIdLst>
  <p:sldIdLst>
    <p:sldId id="315" r:id="rId8"/>
    <p:sldId id="316" r:id="rId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06F"/>
    <a:srgbClr val="D34725"/>
    <a:srgbClr val="161925"/>
    <a:srgbClr val="212944"/>
    <a:srgbClr val="141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032" y="69"/>
      </p:cViewPr>
      <p:guideLst>
        <p:guide orient="horz" pos="2160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/>
              <a:t>4/24/2016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AC0A19-7E6D-4B8D-9013-7C7D284B8C2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7031" y="8838620"/>
            <a:ext cx="2584439" cy="344197"/>
          </a:xfrm>
          <a:prstGeom prst="rect">
            <a:avLst/>
          </a:prstGeom>
          <a:noFill/>
        </p:spPr>
        <p:txBody>
          <a:bodyPr wrap="none" lIns="93177" tIns="46589" rIns="93177" bIns="46589" rtlCol="0">
            <a:spAutoFit/>
          </a:bodyPr>
          <a:lstStyle/>
          <a:p>
            <a:r>
              <a:rPr lang="en-US" sz="800"/>
              <a:t>© Copyright 2016 University of Washington, Teibel, Inc. </a:t>
            </a:r>
          </a:p>
          <a:p>
            <a:r>
              <a:rPr lang="en-US" sz="800"/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D5C2317-FFD9-45AF-ABDA-0BF22510BA23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53A640-9D80-48BE-B112-0841E743E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ashington.edu/brand/graphic-elements/font-download/" TargetMode="External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12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349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4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10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09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07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94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32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56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E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cap="all" baseline="0">
                <a:solidFill>
                  <a:schemeClr val="accent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890628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77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E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cap="all" baseline="0">
                <a:solidFill>
                  <a:schemeClr val="accent6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1pPr>
            <a:lvl2pPr marL="742950" indent="-285750">
              <a:buFont typeface="Wingdings" charset="2"/>
              <a:buChar char="§"/>
              <a:defRPr sz="20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Wingdings" charset="2"/>
              <a:buChar char="§"/>
              <a:defRPr sz="18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3pPr>
            <a:lvl4pPr marL="1600200" indent="-228600">
              <a:buFont typeface="Wingdings" charset="2"/>
              <a:buChar char="§"/>
              <a:defRPr sz="16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4pPr>
            <a:lvl5pPr marL="2057400" indent="-228600">
              <a:buFont typeface="Wingdings" charset="2"/>
              <a:buChar char="§"/>
              <a:defRPr sz="14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/>
              <a:t>Bulleted content here (Open Sans Light, 24 pt.)</a:t>
            </a:r>
          </a:p>
          <a:p>
            <a:pPr lvl="1"/>
            <a:r>
              <a:rPr lang="en-US"/>
              <a:t>Second level (Open Sans Light, 20)</a:t>
            </a:r>
          </a:p>
          <a:p>
            <a:pPr lvl="2"/>
            <a:r>
              <a:rPr lang="en-US"/>
              <a:t>Third level (Open Sans Light, 18)</a:t>
            </a:r>
          </a:p>
          <a:p>
            <a:pPr lvl="3"/>
            <a:r>
              <a:rPr lang="en-US"/>
              <a:t>Fourth level (Open Sans Light, 16)</a:t>
            </a:r>
          </a:p>
          <a:p>
            <a:pPr lvl="4"/>
            <a:r>
              <a:rPr lang="en-US"/>
              <a:t>Fifth level (Open Sans Light, 14)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1363510"/>
            <a:ext cx="1103781" cy="7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0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34725"/>
                </a:solidFill>
                <a:latin typeface="Clear Sans Medium"/>
                <a:cs typeface="Clear Sans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lear Sans Medium"/>
                <a:cs typeface="Clear Sans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lear Sans Medium"/>
                <a:cs typeface="Clear Sans Medium"/>
              </a:defRPr>
            </a:lvl1pPr>
          </a:lstStyle>
          <a:p>
            <a:fld id="{29D89736-642F-504C-AC21-0FCBE5D2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9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E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624832"/>
            <a:ext cx="6972300" cy="26417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cap="all" baseline="0">
                <a:solidFill>
                  <a:schemeClr val="bg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TITLE HERE</a:t>
            </a:r>
          </a:p>
          <a:p>
            <a:pPr lvl="0"/>
            <a:r>
              <a:rPr lang="en-US"/>
              <a:t>ENCODE NORMAL</a:t>
            </a:r>
          </a:p>
          <a:p>
            <a:pPr lvl="0"/>
            <a:r>
              <a:rPr lang="en-US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3" y="3341302"/>
            <a:ext cx="1600200" cy="110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59" y="6408714"/>
            <a:ext cx="1644160" cy="310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5" t="42936" r="21078" b="50553"/>
          <a:stretch/>
        </p:blipFill>
        <p:spPr>
          <a:xfrm>
            <a:off x="-42863" y="-28575"/>
            <a:ext cx="9186863" cy="78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37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E_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" r="22954" b="90173"/>
          <a:stretch/>
        </p:blipFill>
        <p:spPr>
          <a:xfrm>
            <a:off x="-1313683" y="537882"/>
            <a:ext cx="10437362" cy="437478"/>
          </a:xfrm>
          <a:prstGeom prst="rect">
            <a:avLst/>
          </a:prstGeom>
        </p:spPr>
      </p:pic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0"/>
            <a:ext cx="6972300" cy="26417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cap="all" baseline="0">
                <a:solidFill>
                  <a:schemeClr val="accent6"/>
                </a:solidFill>
                <a:latin typeface="Uni Sans Regular" charset="0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Section header HERE</a:t>
            </a:r>
          </a:p>
          <a:p>
            <a:pPr lvl="0"/>
            <a:r>
              <a:rPr lang="en-US" err="1"/>
              <a:t>Uni</a:t>
            </a:r>
            <a:r>
              <a:rPr lang="en-US"/>
              <a:t> sans </a:t>
            </a:r>
          </a:p>
          <a:p>
            <a:pPr lvl="0"/>
            <a:r>
              <a:rPr lang="en-US"/>
              <a:t>regular, 50 PT.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15015" y="6391823"/>
            <a:ext cx="2425295" cy="1629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250"/>
            <a:ext cx="3391102" cy="44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27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E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cap="all" baseline="0">
                <a:solidFill>
                  <a:schemeClr val="accent6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1pPr>
            <a:lvl2pPr marL="742950" indent="-285750">
              <a:buFont typeface="Wingdings" charset="2"/>
              <a:buChar char="§"/>
              <a:defRPr sz="20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Wingdings" charset="2"/>
              <a:buChar char="§"/>
              <a:defRPr sz="18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3pPr>
            <a:lvl4pPr marL="1600200" indent="-228600">
              <a:buFont typeface="Wingdings" charset="2"/>
              <a:buChar char="§"/>
              <a:defRPr sz="16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4pPr>
            <a:lvl5pPr marL="2057400" indent="-228600">
              <a:buFont typeface="Wingdings" charset="2"/>
              <a:buChar char="§"/>
              <a:defRPr sz="14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/>
              <a:t>Bulleted content here (Open Sans Light, 24 pt.)</a:t>
            </a:r>
          </a:p>
          <a:p>
            <a:pPr lvl="1"/>
            <a:r>
              <a:rPr lang="en-US"/>
              <a:t>Second level (Open Sans Light, 20)</a:t>
            </a:r>
          </a:p>
          <a:p>
            <a:pPr lvl="2"/>
            <a:r>
              <a:rPr lang="en-US"/>
              <a:t>Third level (Open Sans Light, 18)</a:t>
            </a:r>
          </a:p>
          <a:p>
            <a:pPr lvl="3"/>
            <a:r>
              <a:rPr lang="en-US"/>
              <a:t>Fourth level (Open Sans Light, 16)</a:t>
            </a:r>
          </a:p>
          <a:p>
            <a:pPr lvl="4"/>
            <a:r>
              <a:rPr lang="en-US"/>
              <a:t>Fifth level (Open Sans Light, 14)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1363508"/>
            <a:ext cx="1103781" cy="7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32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E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cap="all" baseline="0">
                <a:solidFill>
                  <a:schemeClr val="bg1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1pPr>
            <a:lvl2pPr marL="742950" indent="-285750">
              <a:buFont typeface="Wingdings" charset="2"/>
              <a:buChar char="§"/>
              <a:defRPr sz="20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Wingdings" charset="2"/>
              <a:buChar char="§"/>
              <a:defRPr sz="18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3pPr>
            <a:lvl4pPr marL="1600200" indent="-228600">
              <a:buFont typeface="Wingdings" charset="2"/>
              <a:buChar char="§"/>
              <a:defRPr sz="16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4pPr>
            <a:lvl5pPr marL="2057400" indent="-228600">
              <a:buFont typeface="Wingdings" charset="2"/>
              <a:buChar char="§"/>
              <a:defRPr sz="1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/>
              <a:t>Content here (Open Sans Light, 24 pt.)</a:t>
            </a:r>
          </a:p>
          <a:p>
            <a:pPr lvl="1"/>
            <a:r>
              <a:rPr lang="en-US"/>
              <a:t>Second level (Open Sans Light, 20)</a:t>
            </a:r>
          </a:p>
          <a:p>
            <a:pPr lvl="2"/>
            <a:r>
              <a:rPr lang="en-US"/>
              <a:t>Third level (Open Sans Light, 18)</a:t>
            </a:r>
          </a:p>
          <a:p>
            <a:pPr lvl="3"/>
            <a:r>
              <a:rPr lang="en-US"/>
              <a:t>Fourth level (Open Sans Light, 16)</a:t>
            </a:r>
          </a:p>
          <a:p>
            <a:pPr lvl="4"/>
            <a:r>
              <a:rPr lang="en-US"/>
              <a:t>Fifth level (Open Sans Light, 14)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1363508"/>
            <a:ext cx="1103781" cy="7621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cap="all" baseline="0">
                <a:solidFill>
                  <a:schemeClr val="accent5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LIGHT, 24 PT.)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59" y="6408714"/>
            <a:ext cx="1644160" cy="31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92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E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cap="all" baseline="0">
                <a:solidFill>
                  <a:schemeClr val="accent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1363508"/>
            <a:ext cx="1103781" cy="76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59" y="6408714"/>
            <a:ext cx="1644160" cy="31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20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R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 userDrawn="1"/>
        </p:nvSpPr>
        <p:spPr>
          <a:xfrm>
            <a:off x="516309" y="462950"/>
            <a:ext cx="8184662" cy="9919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0" cap="all" baseline="0">
                <a:latin typeface="Encode Sans Normal Black" charset="0"/>
                <a:ea typeface="Encode Sans Normal Black" charset="0"/>
                <a:cs typeface="Encode Sans Normal Black" charset="0"/>
              </a:rPr>
              <a:t>Follow these instructions before using this template</a:t>
            </a:r>
          </a:p>
        </p:txBody>
      </p:sp>
      <p:sp>
        <p:nvSpPr>
          <p:cNvPr id="4" name="Text Placeholder 2"/>
          <p:cNvSpPr txBox="1">
            <a:spLocks/>
          </p:cNvSpPr>
          <p:nvPr userDrawn="1"/>
        </p:nvSpPr>
        <p:spPr>
          <a:xfrm>
            <a:off x="503857" y="182816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charset="2"/>
              <a:buChar char="§"/>
            </a:pPr>
            <a:r>
              <a:rPr lang="en-US" sz="2400" b="0" i="0" baseline="0">
                <a:latin typeface="Uni Sans Regular" charset="0"/>
                <a:ea typeface="Uni Sans" charset="0"/>
                <a:cs typeface="Uni Sans" charset="0"/>
              </a:rPr>
              <a:t>You must download and install the UW Brand fonts: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sz="2000" b="1" i="0">
                <a:latin typeface="Encode Sans Normal Black" charset="0"/>
                <a:ea typeface="Encode Sans Normal Black" charset="0"/>
                <a:cs typeface="Encode Sans Normal Black" charset="0"/>
              </a:rPr>
              <a:t>Encode Sans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sz="2000" b="0" i="0" baseline="0" err="1">
                <a:latin typeface="Uni Sans Regular" charset="0"/>
                <a:ea typeface="Uni Sans" charset="0"/>
                <a:cs typeface="Uni Sans" charset="0"/>
              </a:rPr>
              <a:t>Uni</a:t>
            </a:r>
            <a:r>
              <a:rPr lang="en-US" sz="2000" b="0" i="0" baseline="0">
                <a:latin typeface="Uni Sans Regular" charset="0"/>
                <a:ea typeface="Uni Sans" charset="0"/>
                <a:cs typeface="Uni Sans" charset="0"/>
              </a:rPr>
              <a:t> Sans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sz="2000" b="0" i="0">
                <a:latin typeface="Open Sans" charset="0"/>
                <a:ea typeface="Open Sans" charset="0"/>
                <a:cs typeface="Open Sans" charset="0"/>
              </a:rPr>
              <a:t>Open Sans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baseline="0">
                <a:latin typeface="Uni Sans Regular" charset="0"/>
                <a:ea typeface="Uni Sans" charset="0"/>
                <a:cs typeface="Uni Sans" charset="0"/>
              </a:rPr>
              <a:t>You can find these on their website here: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sz="2000" b="0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2"/>
              </a:rPr>
              <a:t>https://www.washington.edu/brand/graphic-elements/font-download/</a:t>
            </a:r>
            <a:endParaRPr lang="en-US" sz="2000" b="0" i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342900" lvl="0" indent="-285750">
              <a:buFont typeface="Wingdings" charset="2"/>
              <a:buChar char="§"/>
            </a:pPr>
            <a:r>
              <a:rPr lang="en-US" sz="2400" b="0" i="0">
                <a:solidFill>
                  <a:schemeClr val="tx1"/>
                </a:solidFill>
                <a:latin typeface="Uni Sans Regular" charset="0"/>
                <a:ea typeface="Uni Sans" charset="0"/>
                <a:cs typeface="Uni Sans" charset="0"/>
              </a:rPr>
              <a:t>To create a new slide, use</a:t>
            </a:r>
            <a:r>
              <a:rPr lang="en-US" sz="2400" b="0" i="0" baseline="0">
                <a:solidFill>
                  <a:schemeClr val="tx1"/>
                </a:solidFill>
                <a:latin typeface="Uni Sans Regular" charset="0"/>
                <a:ea typeface="Uni Sans" charset="0"/>
                <a:cs typeface="Uni Sans" charset="0"/>
              </a:rPr>
              <a:t> the </a:t>
            </a:r>
            <a:r>
              <a:rPr lang="en-US" sz="2400" b="0" i="0">
                <a:solidFill>
                  <a:schemeClr val="tx1"/>
                </a:solidFill>
                <a:latin typeface="Uni Sans Regular" charset="0"/>
                <a:ea typeface="Uni Sans" charset="0"/>
                <a:cs typeface="Uni Sans" charset="0"/>
              </a:rPr>
              <a:t>drop</a:t>
            </a:r>
            <a:r>
              <a:rPr lang="en-US" sz="2400" b="0" i="0" baseline="0">
                <a:solidFill>
                  <a:schemeClr val="tx1"/>
                </a:solidFill>
                <a:latin typeface="Uni Sans Regular" charset="0"/>
                <a:ea typeface="Uni Sans" charset="0"/>
                <a:cs typeface="Uni Sans" charset="0"/>
              </a:rPr>
              <a:t> down menu under</a:t>
            </a:r>
            <a:br>
              <a:rPr lang="en-US" sz="2400" b="0" i="0" baseline="0">
                <a:solidFill>
                  <a:schemeClr val="tx1"/>
                </a:solidFill>
                <a:latin typeface="Uni Sans Regular" charset="0"/>
                <a:ea typeface="Uni Sans" charset="0"/>
                <a:cs typeface="Uni Sans" charset="0"/>
              </a:rPr>
            </a:br>
            <a:r>
              <a:rPr lang="en-US" sz="2400" b="0" i="0" baseline="0">
                <a:solidFill>
                  <a:schemeClr val="tx1"/>
                </a:solidFill>
                <a:latin typeface="Uni Sans Light" charset="0"/>
                <a:ea typeface="Uni Sans Light" charset="0"/>
                <a:cs typeface="Uni Sans Light" charset="0"/>
              </a:rPr>
              <a:t>New Slide </a:t>
            </a:r>
            <a:r>
              <a:rPr lang="en-US" sz="2400" b="0" i="0" baseline="0">
                <a:solidFill>
                  <a:schemeClr val="tx1"/>
                </a:solidFill>
                <a:latin typeface="Uni Sans Regular" charset="0"/>
                <a:ea typeface="Uni Sans" charset="0"/>
                <a:cs typeface="Uni Sans" charset="0"/>
              </a:rPr>
              <a:t>and select which template you’d like to use </a:t>
            </a:r>
            <a:br>
              <a:rPr lang="en-US" sz="2400" b="0" i="0" baseline="0">
                <a:solidFill>
                  <a:schemeClr val="tx1"/>
                </a:solidFill>
                <a:latin typeface="Uni Sans Regular" charset="0"/>
                <a:ea typeface="Uni Sans" charset="0"/>
                <a:cs typeface="Uni Sans" charset="0"/>
              </a:rPr>
            </a:br>
            <a:r>
              <a:rPr lang="en-US" sz="2400" b="0" i="0" baseline="0">
                <a:solidFill>
                  <a:schemeClr val="tx1"/>
                </a:solidFill>
                <a:latin typeface="Uni Sans Regular" charset="0"/>
                <a:ea typeface="Uni Sans" charset="0"/>
                <a:cs typeface="Uni Sans" charset="0"/>
              </a:rPr>
              <a:t>(choose from UW/TAP, P&amp;M, OE)</a:t>
            </a:r>
          </a:p>
          <a:p>
            <a:pPr marL="342900" lvl="0" indent="-285750">
              <a:buFont typeface="Wingdings" charset="2"/>
              <a:buChar char="§"/>
            </a:pPr>
            <a:r>
              <a:rPr lang="en-US" sz="2400" b="0" i="0" baseline="0">
                <a:solidFill>
                  <a:schemeClr val="tx1"/>
                </a:solidFill>
                <a:latin typeface="Uni Sans Regular" charset="0"/>
                <a:ea typeface="Uni Sans" charset="0"/>
                <a:cs typeface="Uni Sans" charset="0"/>
              </a:rPr>
              <a:t>Delete this slide</a:t>
            </a:r>
            <a:endParaRPr lang="en-US" sz="2400" b="0" i="0">
              <a:solidFill>
                <a:schemeClr val="tx1"/>
              </a:solidFill>
              <a:latin typeface="Uni Sans Regular" charset="0"/>
              <a:ea typeface="Uni Sans" charset="0"/>
              <a:cs typeface="Uni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153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W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0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TITLE HERE</a:t>
            </a:r>
          </a:p>
          <a:p>
            <a:pPr lvl="0"/>
            <a:r>
              <a:rPr lang="en-US"/>
              <a:t>ENCODE NORMAL</a:t>
            </a:r>
          </a:p>
          <a:p>
            <a:pPr lvl="0"/>
            <a:r>
              <a:rPr lang="en-US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463" y="4687816"/>
            <a:ext cx="1600200" cy="13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0289" y="5686764"/>
            <a:ext cx="1371600" cy="92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2039" y="1316903"/>
            <a:ext cx="2425295" cy="162965"/>
          </a:xfrm>
          <a:prstGeom prst="rect">
            <a:avLst/>
          </a:prstGeom>
        </p:spPr>
      </p:pic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8" t="2698" r="21397" b="93348"/>
          <a:stretch/>
        </p:blipFill>
        <p:spPr>
          <a:xfrm>
            <a:off x="-7495" y="0"/>
            <a:ext cx="9158990" cy="4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35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W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42045"/>
            <a:ext cx="6972300" cy="264175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cap="all" baseline="0">
                <a:solidFill>
                  <a:schemeClr val="bg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TITLE HERE</a:t>
            </a:r>
          </a:p>
          <a:p>
            <a:pPr lvl="0"/>
            <a:r>
              <a:rPr lang="en-US"/>
              <a:t>ENCODE NORMAL</a:t>
            </a:r>
          </a:p>
          <a:p>
            <a:pPr lvl="0"/>
            <a:r>
              <a:rPr lang="en-US"/>
              <a:t>BLACK, 50 PT.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463" y="4716352"/>
            <a:ext cx="1600200" cy="139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78987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050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W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cap="all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196210" cy="3701376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1pPr>
            <a:lvl2pPr marL="742950" indent="-285750">
              <a:buFont typeface="Wingdings" charset="2"/>
              <a:buChar char="§"/>
              <a:defRPr sz="20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Wingdings" charset="2"/>
              <a:buChar char="§"/>
              <a:defRPr sz="18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3pPr>
            <a:lvl4pPr marL="1600200" indent="-228600">
              <a:buFont typeface="Wingdings" charset="2"/>
              <a:buChar char="§"/>
              <a:defRPr sz="16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4pPr>
            <a:lvl5pPr marL="2057400" indent="-228600">
              <a:buFont typeface="Wingdings" charset="2"/>
              <a:buChar char="§"/>
              <a:defRPr sz="1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/>
              <a:t>Bulleted content here (Open Sans Light, 24 pt.)</a:t>
            </a:r>
          </a:p>
          <a:p>
            <a:pPr lvl="1"/>
            <a:r>
              <a:rPr lang="en-US"/>
              <a:t>Second level (Open Sans Light, 20)</a:t>
            </a:r>
          </a:p>
          <a:p>
            <a:pPr lvl="2"/>
            <a:r>
              <a:rPr lang="en-US"/>
              <a:t>Third level (Open Sans Light, 18)</a:t>
            </a:r>
          </a:p>
          <a:p>
            <a:pPr lvl="3"/>
            <a:r>
              <a:rPr lang="en-US"/>
              <a:t>Fourth level (Open Sans Light, 16)</a:t>
            </a:r>
          </a:p>
          <a:p>
            <a:pPr lvl="4"/>
            <a:r>
              <a:rPr lang="en-US"/>
              <a:t>Fifth level (Open Sans Light, 14)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pic>
        <p:nvPicPr>
          <p:cNvPr id="9" name="Picture 8" descr="AngleBackground_gold_RGB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6" t="4510" r="21984" b="93348"/>
          <a:stretch/>
        </p:blipFill>
        <p:spPr>
          <a:xfrm>
            <a:off x="-7495" y="0"/>
            <a:ext cx="9166485" cy="259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037" y="6556216"/>
            <a:ext cx="2073469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418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W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cap="all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40"/>
            <a:ext cx="8197114" cy="3117862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1pPr>
            <a:lvl2pPr marL="742950" indent="-285750">
              <a:buFont typeface="Wingdings" charset="2"/>
              <a:buChar char="§"/>
              <a:defRPr sz="20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Wingdings" charset="2"/>
              <a:buChar char="§"/>
              <a:defRPr sz="18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3pPr>
            <a:lvl4pPr marL="1600200" indent="-228600">
              <a:buFont typeface="Wingdings" charset="2"/>
              <a:buChar char="§"/>
              <a:defRPr sz="16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4pPr>
            <a:lvl5pPr marL="2057400" indent="-228600">
              <a:buFont typeface="Wingdings" charset="2"/>
              <a:buChar char="§"/>
              <a:defRPr sz="1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/>
              <a:t>Content here (Open Sans Light, 24 pt.)</a:t>
            </a:r>
          </a:p>
          <a:p>
            <a:pPr lvl="1"/>
            <a:r>
              <a:rPr lang="en-US"/>
              <a:t>Second level (Open Sans Light, 20)</a:t>
            </a:r>
          </a:p>
          <a:p>
            <a:pPr lvl="2"/>
            <a:r>
              <a:rPr lang="en-US"/>
              <a:t>Third level (Open Sans Light, 18)</a:t>
            </a:r>
          </a:p>
          <a:p>
            <a:pPr lvl="3"/>
            <a:r>
              <a:rPr lang="en-US"/>
              <a:t>Fourth level (Open Sans Light, 16)</a:t>
            </a:r>
          </a:p>
          <a:p>
            <a:pPr lvl="4"/>
            <a:r>
              <a:rPr lang="en-US"/>
              <a:t>Fifth level (Open Sans Light, 14)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cap="all" baseline="0">
                <a:solidFill>
                  <a:schemeClr val="accent5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LIGHT, 24 PT.)</a:t>
            </a:r>
          </a:p>
        </p:txBody>
      </p:sp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6" t="4510" r="21984" b="93348"/>
          <a:stretch/>
        </p:blipFill>
        <p:spPr>
          <a:xfrm>
            <a:off x="-7495" y="0"/>
            <a:ext cx="9166485" cy="259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037" y="6556216"/>
            <a:ext cx="2073469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77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2944"/>
                </a:solidFill>
                <a:latin typeface="Clear Sans Medium"/>
                <a:cs typeface="Clear Sans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lear Sans Medium"/>
                <a:cs typeface="Clear Sans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lear Sans Medium"/>
                <a:cs typeface="Clear Sans Medium"/>
              </a:defRPr>
            </a:lvl1pPr>
          </a:lstStyle>
          <a:p>
            <a:fld id="{29D89736-642F-504C-AC21-0FCBE5D2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780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W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36566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cap="all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pic>
        <p:nvPicPr>
          <p:cNvPr id="8" name="Picture 7" descr="AngleBackground_gold_RGB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6" t="4510" r="21984" b="93348"/>
          <a:stretch/>
        </p:blipFill>
        <p:spPr>
          <a:xfrm>
            <a:off x="-7495" y="0"/>
            <a:ext cx="9166485" cy="259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037" y="6556216"/>
            <a:ext cx="2073469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894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E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624832"/>
            <a:ext cx="6972300" cy="26417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cap="all" baseline="0">
                <a:solidFill>
                  <a:schemeClr val="bg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TITLE HERE</a:t>
            </a:r>
          </a:p>
          <a:p>
            <a:pPr lvl="0"/>
            <a:r>
              <a:rPr lang="en-US"/>
              <a:t>ENCODE NORMAL</a:t>
            </a:r>
          </a:p>
          <a:p>
            <a:pPr lvl="0"/>
            <a:r>
              <a:rPr lang="en-US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3" y="4266588"/>
            <a:ext cx="1600200" cy="110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59" y="6408714"/>
            <a:ext cx="1644160" cy="310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5" t="42936" r="21078" b="50553"/>
          <a:stretch/>
        </p:blipFill>
        <p:spPr>
          <a:xfrm>
            <a:off x="-42863" y="-28575"/>
            <a:ext cx="9186863" cy="78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26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E_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" r="22954" b="90173"/>
          <a:stretch/>
        </p:blipFill>
        <p:spPr>
          <a:xfrm>
            <a:off x="-1313683" y="537882"/>
            <a:ext cx="10437362" cy="437478"/>
          </a:xfrm>
          <a:prstGeom prst="rect">
            <a:avLst/>
          </a:prstGeom>
        </p:spPr>
      </p:pic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0"/>
            <a:ext cx="6972300" cy="26417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cap="all" baseline="0">
                <a:solidFill>
                  <a:schemeClr val="accent6"/>
                </a:solidFill>
                <a:latin typeface="Uni Sans Regular" charset="0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Section header HERE</a:t>
            </a:r>
          </a:p>
          <a:p>
            <a:pPr lvl="0"/>
            <a:r>
              <a:rPr lang="en-US" err="1"/>
              <a:t>Uni</a:t>
            </a:r>
            <a:r>
              <a:rPr lang="en-US"/>
              <a:t> sans </a:t>
            </a:r>
          </a:p>
          <a:p>
            <a:pPr lvl="0"/>
            <a:r>
              <a:rPr lang="en-US"/>
              <a:t>regular, 50 PT.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250"/>
            <a:ext cx="3391102" cy="449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59" y="6408714"/>
            <a:ext cx="1644160" cy="31046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93246" y="6456793"/>
            <a:ext cx="673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1D476F8-00E2-457E-ACCF-68BF4C94B58D}" type="slidenum">
              <a:rPr lang="en-US" smtClean="0">
                <a:solidFill>
                  <a:schemeClr val="accent3">
                    <a:lumMod val="50000"/>
                  </a:schemeClr>
                </a:solidFill>
              </a:rPr>
              <a:t>‹#›</a:t>
            </a:fld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469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E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75564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cap="all" baseline="0">
                <a:solidFill>
                  <a:srgbClr val="917B4C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1pPr>
            <a:lvl2pPr marL="742950" indent="-285750">
              <a:buFont typeface="Wingdings" charset="2"/>
              <a:buChar char="§"/>
              <a:defRPr sz="20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Wingdings" charset="2"/>
              <a:buChar char="§"/>
              <a:defRPr sz="18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3pPr>
            <a:lvl4pPr marL="1600200" indent="-228600">
              <a:buFont typeface="Wingdings" charset="2"/>
              <a:buChar char="§"/>
              <a:defRPr sz="16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4pPr>
            <a:lvl5pPr marL="2057400" indent="-228600">
              <a:buFont typeface="Wingdings" charset="2"/>
              <a:buChar char="§"/>
              <a:defRPr sz="14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/>
              <a:t>Bulleted content here (Open Sans Light, 24 pt.)</a:t>
            </a:r>
          </a:p>
          <a:p>
            <a:pPr lvl="1"/>
            <a:r>
              <a:rPr lang="en-US"/>
              <a:t>Second level (Open Sans Light, 20)</a:t>
            </a:r>
          </a:p>
          <a:p>
            <a:pPr lvl="2"/>
            <a:r>
              <a:rPr lang="en-US"/>
              <a:t>Third level (Open Sans Light, 18)</a:t>
            </a:r>
          </a:p>
          <a:p>
            <a:pPr lvl="3"/>
            <a:r>
              <a:rPr lang="en-US"/>
              <a:t>Fourth level (Open Sans Light, 16)</a:t>
            </a:r>
          </a:p>
          <a:p>
            <a:pPr lvl="4"/>
            <a:r>
              <a:rPr lang="en-US"/>
              <a:t>Fifth level (Open Sans Light, 14)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1363508"/>
            <a:ext cx="1103781" cy="762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59" y="6408714"/>
            <a:ext cx="1644160" cy="310467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3246" y="6456793"/>
            <a:ext cx="673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1D476F8-00E2-457E-ACCF-68BF4C94B58D}" type="slidenum">
              <a:rPr lang="en-US" smtClean="0">
                <a:solidFill>
                  <a:schemeClr val="accent3">
                    <a:lumMod val="50000"/>
                  </a:schemeClr>
                </a:solidFill>
              </a:rPr>
              <a:t>‹#›</a:t>
            </a:fld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254861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E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cap="all" baseline="0">
                <a:solidFill>
                  <a:schemeClr val="bg1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1pPr>
            <a:lvl2pPr marL="742950" indent="-285750">
              <a:buFont typeface="Wingdings" charset="2"/>
              <a:buChar char="§"/>
              <a:defRPr sz="20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Wingdings" charset="2"/>
              <a:buChar char="§"/>
              <a:defRPr sz="18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3pPr>
            <a:lvl4pPr marL="1600200" indent="-228600">
              <a:buFont typeface="Wingdings" charset="2"/>
              <a:buChar char="§"/>
              <a:defRPr sz="16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4pPr>
            <a:lvl5pPr marL="2057400" indent="-228600">
              <a:buFont typeface="Wingdings" charset="2"/>
              <a:buChar char="§"/>
              <a:defRPr sz="1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/>
              <a:t>Content here (Open Sans Light, 24 pt.)</a:t>
            </a:r>
          </a:p>
          <a:p>
            <a:pPr lvl="1"/>
            <a:r>
              <a:rPr lang="en-US"/>
              <a:t>Second level (Open Sans Light, 20)</a:t>
            </a:r>
          </a:p>
          <a:p>
            <a:pPr lvl="2"/>
            <a:r>
              <a:rPr lang="en-US"/>
              <a:t>Third level (Open Sans Light, 18)</a:t>
            </a:r>
          </a:p>
          <a:p>
            <a:pPr lvl="3"/>
            <a:r>
              <a:rPr lang="en-US"/>
              <a:t>Fourth level (Open Sans Light, 16)</a:t>
            </a:r>
          </a:p>
          <a:p>
            <a:pPr lvl="4"/>
            <a:r>
              <a:rPr lang="en-US"/>
              <a:t>Fifth level (Open Sans Light, 14)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1363508"/>
            <a:ext cx="1103781" cy="7621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cap="all" baseline="0">
                <a:solidFill>
                  <a:schemeClr val="accent5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LIGHT, 24 PT.)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59" y="6408714"/>
            <a:ext cx="1644160" cy="31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490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E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cap="all" baseline="0">
                <a:solidFill>
                  <a:schemeClr val="accent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1363508"/>
            <a:ext cx="1103781" cy="76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59" y="6408714"/>
            <a:ext cx="1644160" cy="31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922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517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70"/>
            </a:lvl1pPr>
            <a:lvl2pPr marL="394432" indent="0" algn="ctr">
              <a:buNone/>
              <a:defRPr sz="1725"/>
            </a:lvl2pPr>
            <a:lvl3pPr marL="788864" indent="0" algn="ctr">
              <a:buNone/>
              <a:defRPr sz="1553"/>
            </a:lvl3pPr>
            <a:lvl4pPr marL="1183297" indent="0" algn="ctr">
              <a:buNone/>
              <a:defRPr sz="1381"/>
            </a:lvl4pPr>
            <a:lvl5pPr marL="1577729" indent="0" algn="ctr">
              <a:buNone/>
              <a:defRPr sz="1381"/>
            </a:lvl5pPr>
            <a:lvl6pPr marL="1972162" indent="0" algn="ctr">
              <a:buNone/>
              <a:defRPr sz="1381"/>
            </a:lvl6pPr>
            <a:lvl7pPr marL="2366594" indent="0" algn="ctr">
              <a:buNone/>
              <a:defRPr sz="1381"/>
            </a:lvl7pPr>
            <a:lvl8pPr marL="2761027" indent="0" algn="ctr">
              <a:buNone/>
              <a:defRPr sz="1381"/>
            </a:lvl8pPr>
            <a:lvl9pPr marL="3155459" indent="0" algn="ctr">
              <a:buNone/>
              <a:defRPr sz="1381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59" y="6408714"/>
            <a:ext cx="1644160" cy="31046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3246" y="6456793"/>
            <a:ext cx="673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1D476F8-00E2-457E-ACCF-68BF4C94B58D}" type="slidenum">
              <a:rPr lang="en-US" smtClean="0">
                <a:solidFill>
                  <a:schemeClr val="accent3">
                    <a:lumMod val="50000"/>
                  </a:schemeClr>
                </a:solidFill>
              </a:rPr>
              <a:t>‹#›</a:t>
            </a:fld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1363508"/>
            <a:ext cx="1103781" cy="7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684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W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196210" cy="4270374"/>
          </a:xfrm>
          <a:prstGeom prst="rect">
            <a:avLst/>
          </a:prstGeom>
        </p:spPr>
        <p:txBody>
          <a:bodyPr/>
          <a:lstStyle>
            <a:lvl1pPr marL="257175" indent="-257175">
              <a:buFont typeface="Wingdings" charset="2"/>
              <a:buChar char="§"/>
              <a:defRPr sz="18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1pPr>
            <a:lvl2pPr marL="557213" indent="-214313">
              <a:buFont typeface="Wingdings" charset="2"/>
              <a:buChar char="§"/>
              <a:defRPr sz="15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2pPr>
            <a:lvl3pPr marL="857250" indent="-171450">
              <a:buSzPct val="100000"/>
              <a:buFont typeface="Wingdings" charset="2"/>
              <a:buChar char="§"/>
              <a:defRPr sz="135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3pPr>
            <a:lvl4pPr marL="1200150" indent="-171450">
              <a:buFont typeface="Wingdings" charset="2"/>
              <a:buChar char="§"/>
              <a:defRPr sz="12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4pPr>
            <a:lvl5pPr marL="1543050" indent="-171450">
              <a:buFont typeface="Wingdings" charset="2"/>
              <a:buChar char="§"/>
              <a:defRPr sz="105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/>
              <a:t>Bulleted content here (Open Sans Light, 24 pt.)</a:t>
            </a:r>
          </a:p>
          <a:p>
            <a:pPr lvl="1"/>
            <a:r>
              <a:rPr lang="en-US"/>
              <a:t>Second level (Open Sans Light, 20)</a:t>
            </a:r>
          </a:p>
          <a:p>
            <a:pPr lvl="2"/>
            <a:r>
              <a:rPr lang="en-US"/>
              <a:t>Third level (Open Sans Light, 18)</a:t>
            </a:r>
          </a:p>
          <a:p>
            <a:pPr lvl="3"/>
            <a:r>
              <a:rPr lang="en-US"/>
              <a:t>Fourth level (Open Sans Light, 16)</a:t>
            </a:r>
          </a:p>
          <a:p>
            <a:pPr lvl="4"/>
            <a:r>
              <a:rPr lang="en-US"/>
              <a:t>Fifth level (Open Sans Light, 14)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75564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cap="all" baseline="0">
                <a:solidFill>
                  <a:srgbClr val="917B4C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59" y="6408714"/>
            <a:ext cx="1644160" cy="31046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3246" y="6456793"/>
            <a:ext cx="673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1D476F8-00E2-457E-ACCF-68BF4C94B58D}" type="slidenum">
              <a:rPr lang="en-US" smtClean="0">
                <a:solidFill>
                  <a:schemeClr val="accent3">
                    <a:lumMod val="50000"/>
                  </a:schemeClr>
                </a:solidFill>
              </a:rPr>
              <a:t>‹#›</a:t>
            </a:fld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1363508"/>
            <a:ext cx="1103781" cy="7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271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C845-0BFD-4A4F-8E54-E908D313747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59" y="6408714"/>
            <a:ext cx="1644160" cy="310467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93246" y="6456793"/>
            <a:ext cx="673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1D476F8-00E2-457E-ACCF-68BF4C94B58D}" type="slidenum">
              <a:rPr lang="en-US" smtClean="0">
                <a:solidFill>
                  <a:schemeClr val="accent3">
                    <a:lumMod val="50000"/>
                  </a:schemeClr>
                </a:solidFill>
              </a:rPr>
              <a:t>‹#›</a:t>
            </a:fld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1363508"/>
            <a:ext cx="1103781" cy="7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419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65B4-1127-4126-8FE3-B096EAEFF868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5644-0FE2-4C14-948B-68CB7CC56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8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Subheader +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-19050" y="0"/>
            <a:ext cx="9162288" cy="609565"/>
          </a:xfrm>
          <a:prstGeom prst="rect">
            <a:avLst/>
          </a:prstGeom>
          <a:solidFill>
            <a:srgbClr val="33006F"/>
          </a:solidFill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chemeClr val="accent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609725"/>
            <a:ext cx="8197114" cy="4520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/>
              <a:t>Content here (Open Sans Light, 24 pt.)</a:t>
            </a:r>
          </a:p>
          <a:p>
            <a:pPr lvl="1"/>
            <a:r>
              <a:rPr lang="en-US"/>
              <a:t>Second level (Open Sans Light, 20)</a:t>
            </a:r>
          </a:p>
          <a:p>
            <a:pPr lvl="2"/>
            <a:r>
              <a:rPr lang="en-US"/>
              <a:t>Third level (Open Sans Light, 18)</a:t>
            </a:r>
          </a:p>
          <a:p>
            <a:pPr lvl="3"/>
            <a:r>
              <a:rPr lang="en-US"/>
              <a:t>Fourth level (Open Sans Light, 16)</a:t>
            </a:r>
          </a:p>
          <a:p>
            <a:pPr lvl="4"/>
            <a:r>
              <a:rPr lang="en-US"/>
              <a:t>Fifth level (Open Sans Light, 14)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8" name="Picture 7" descr="AngleBackground_gold_RGB.png"/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rgbClr val="33006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7" t="2276" r="20731" b="93348"/>
          <a:stretch/>
        </p:blipFill>
        <p:spPr>
          <a:xfrm>
            <a:off x="-71553" y="-203201"/>
            <a:ext cx="9342553" cy="529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859" y="6553199"/>
            <a:ext cx="2191516" cy="25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412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65B4-1127-4126-8FE3-B096EAEFF868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5644-0FE2-4C14-948B-68CB7CC56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075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65B4-1127-4126-8FE3-B096EAEFF868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5644-0FE2-4C14-948B-68CB7CC56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504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65B4-1127-4126-8FE3-B096EAEFF868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5644-0FE2-4C14-948B-68CB7CC56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439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65B4-1127-4126-8FE3-B096EAEFF868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5644-0FE2-4C14-948B-68CB7CC56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927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65B4-1127-4126-8FE3-B096EAEFF868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5644-0FE2-4C14-948B-68CB7CC56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865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65B4-1127-4126-8FE3-B096EAEFF868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5644-0FE2-4C14-948B-68CB7CC56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307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65B4-1127-4126-8FE3-B096EAEFF868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5644-0FE2-4C14-948B-68CB7CC56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895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65B4-1127-4126-8FE3-B096EAEFF868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5644-0FE2-4C14-948B-68CB7CC56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276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65B4-1127-4126-8FE3-B096EAEFF868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5644-0FE2-4C14-948B-68CB7CC56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519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65B4-1127-4126-8FE3-B096EAEFF868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5644-0FE2-4C14-948B-68CB7CC56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E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cap="all" baseline="0">
                <a:solidFill>
                  <a:schemeClr val="accent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1363508"/>
            <a:ext cx="1103781" cy="76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59" y="6408714"/>
            <a:ext cx="1644160" cy="31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6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7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06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6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Volumes/Clients%208/WACUBO/WACUBO_2016/Speaker%20Slide%20Template/Art%20for%20SpeakerSlides/WACUBO_SpeakerPPHead.jpg" TargetMode="Externa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"/><Relationship Id="rId5" Type="http://schemas.openxmlformats.org/officeDocument/2006/relationships/theme" Target="../theme/theme2.xml"/><Relationship Id="rId10" Type="http://schemas.openxmlformats.org/officeDocument/2006/relationships/image" Target="file://localhost/Volumes/Clients%208/WACUBO/WACUBO_2016/Logo/Final%20Logo/WACUBOLogo2016/WACUBO%20Logo%202016.jpg" TargetMode="Externa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Pag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5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643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89736-642F-504C-AC21-0FCBE5D21A0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WACUBO LOGO StationeryGREY-Large.tif"/>
          <p:cNvPicPr>
            <a:picLocks noChangeAspect="1"/>
          </p:cNvPicPr>
          <p:nvPr userDrawn="1"/>
        </p:nvPicPr>
        <p:blipFill rotWithShape="1">
          <a:blip r:embed="rId6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55"/>
          <a:stretch/>
        </p:blipFill>
        <p:spPr>
          <a:xfrm>
            <a:off x="6917764" y="5928149"/>
            <a:ext cx="2125651" cy="929851"/>
          </a:xfrm>
          <a:prstGeom prst="rect">
            <a:avLst/>
          </a:prstGeom>
        </p:spPr>
      </p:pic>
      <p:pic>
        <p:nvPicPr>
          <p:cNvPr id="3" name="WACUBO_SpeakerPPHead.jpg" descr="/Volumes/Clients 8/WACUBO/WACUBO_2016/Speaker Slide Template/Art for SpeakerSlides/WACUBO_SpeakerPPHead.jpg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77440"/>
          </a:xfrm>
          <a:prstGeom prst="rect">
            <a:avLst/>
          </a:prstGeom>
        </p:spPr>
      </p:pic>
      <p:pic>
        <p:nvPicPr>
          <p:cNvPr id="2" name="WACUBO Logo 2016.jpg" descr="/Volumes/Clients 8/WACUBO/WACUBO_2016/Logo/Final Logo/WACUBOLogo2016/WACUBO Logo 2016.jpg"/>
          <p:cNvPicPr>
            <a:picLocks noChangeAspect="1"/>
          </p:cNvPicPr>
          <p:nvPr userDrawn="1"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34" y="152615"/>
            <a:ext cx="849730" cy="108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8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77" r:id="rId2"/>
    <p:sldLayoutId id="2147483786" r:id="rId3"/>
    <p:sldLayoutId id="214748378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9" r:id="rId13"/>
    <p:sldLayoutId id="2147483802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59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5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20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865B4-1127-4126-8FE3-B096EAEFF868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D5644-0FE2-4C14-948B-68CB7CC56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9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4251" y="356158"/>
            <a:ext cx="8184662" cy="41393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rgbClr val="33006F"/>
                </a:solidFill>
              </a:rPr>
              <a:t>Activity scope TEMPLATE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564141"/>
              </p:ext>
            </p:extLst>
          </p:nvPr>
        </p:nvGraphicFramePr>
        <p:xfrm>
          <a:off x="671758" y="781820"/>
          <a:ext cx="7909648" cy="5984249"/>
        </p:xfrm>
        <a:graphic>
          <a:graphicData uri="http://schemas.openxmlformats.org/drawingml/2006/table">
            <a:tbl>
              <a:tblPr firstRow="1" bandRow="1"/>
              <a:tblGrid>
                <a:gridCol w="1418180">
                  <a:extLst>
                    <a:ext uri="{9D8B030D-6E8A-4147-A177-3AD203B41FA5}">
                      <a16:colId xmlns:a16="http://schemas.microsoft.com/office/drawing/2014/main" val="572368515"/>
                    </a:ext>
                  </a:extLst>
                </a:gridCol>
                <a:gridCol w="2936031">
                  <a:extLst>
                    <a:ext uri="{9D8B030D-6E8A-4147-A177-3AD203B41FA5}">
                      <a16:colId xmlns:a16="http://schemas.microsoft.com/office/drawing/2014/main" val="2116446599"/>
                    </a:ext>
                  </a:extLst>
                </a:gridCol>
                <a:gridCol w="1529820">
                  <a:extLst>
                    <a:ext uri="{9D8B030D-6E8A-4147-A177-3AD203B41FA5}">
                      <a16:colId xmlns:a16="http://schemas.microsoft.com/office/drawing/2014/main" val="3381930159"/>
                    </a:ext>
                  </a:extLst>
                </a:gridCol>
                <a:gridCol w="118601">
                  <a:extLst>
                    <a:ext uri="{9D8B030D-6E8A-4147-A177-3AD203B41FA5}">
                      <a16:colId xmlns:a16="http://schemas.microsoft.com/office/drawing/2014/main" val="2747911154"/>
                    </a:ext>
                  </a:extLst>
                </a:gridCol>
                <a:gridCol w="572805">
                  <a:extLst>
                    <a:ext uri="{9D8B030D-6E8A-4147-A177-3AD203B41FA5}">
                      <a16:colId xmlns:a16="http://schemas.microsoft.com/office/drawing/2014/main" val="3486410015"/>
                    </a:ext>
                  </a:extLst>
                </a:gridCol>
                <a:gridCol w="1334211">
                  <a:extLst>
                    <a:ext uri="{9D8B030D-6E8A-4147-A177-3AD203B41FA5}">
                      <a16:colId xmlns:a16="http://schemas.microsoft.com/office/drawing/2014/main" val="2215058942"/>
                    </a:ext>
                  </a:extLst>
                </a:gridCol>
              </a:tblGrid>
              <a:tr h="2639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Encode Sans Normal Black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NAME: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05" marR="35105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05" marR="35105" marT="0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Uni Sans Regular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05" marR="35105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Open Sans"/>
                          <a:ea typeface="Calibri" panose="020F0502020204030204" pitchFamily="34" charset="0"/>
                          <a:cs typeface="Times New Roman"/>
                        </a:rPr>
                        <a:t> </a:t>
                      </a:r>
                      <a:endParaRPr lang="en-US" sz="7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05" marR="35105" marT="0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487603"/>
                  </a:ext>
                </a:extLst>
              </a:tr>
              <a:tr h="185112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Uni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DESCRIPTION</a:t>
                      </a:r>
                      <a:r>
                        <a:rPr lang="en-US" sz="800" dirty="0" smtClean="0">
                          <a:effectLst/>
                          <a:latin typeface="Uni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05" marR="35105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865520"/>
                  </a:ext>
                </a:extLst>
              </a:tr>
              <a:tr h="903198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Goals: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05" marR="35105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815178"/>
                  </a:ext>
                </a:extLst>
              </a:tr>
              <a:tr h="3702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Encode Sans Normal Black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START DATE: 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05" marR="35105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05" marR="35105" marT="0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Encode Sans Normal Black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END DATE: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05" marR="35105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05" marR="35105" marT="0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182082"/>
                  </a:ext>
                </a:extLst>
              </a:tr>
              <a:tr h="26616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Uni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PROBLEM TO SOLVE/OBJECTIVE: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05" marR="35105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Uni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DELIVERABLES, METRICS AND TIMELINES: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05" marR="35105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289278"/>
                  </a:ext>
                </a:extLst>
              </a:tr>
              <a:tr h="210525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05" marR="35105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aseline="0" dirty="0"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05" marR="35105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203705"/>
                  </a:ext>
                </a:extLst>
              </a:tr>
              <a:tr h="277005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Encode Sans Normal Black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TEAM MEMBER NAMES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05" marR="35105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832399"/>
                  </a:ext>
                </a:extLst>
              </a:tr>
              <a:tr h="18511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cap="all">
                          <a:effectLst/>
                          <a:latin typeface="Uni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Executive Sponsor(s):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05" marR="35105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cap="all">
                          <a:effectLst/>
                          <a:latin typeface="Uni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Team Members: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05" marR="35105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370594"/>
                  </a:ext>
                </a:extLst>
              </a:tr>
              <a:tr h="50289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Open Sans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5105" marR="35105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05" marR="35105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191949"/>
                  </a:ext>
                </a:extLst>
              </a:tr>
              <a:tr h="18718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cap="all">
                          <a:effectLst/>
                          <a:latin typeface="Uni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Leader(s):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05" marR="35105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cap="all">
                          <a:effectLst/>
                          <a:latin typeface="Uni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Facilitator(s):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05" marR="35105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61943"/>
                  </a:ext>
                </a:extLst>
              </a:tr>
              <a:tr h="285576">
                <a:tc rowSpan="3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05" marR="35105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05" marR="35105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605338"/>
                  </a:ext>
                </a:extLst>
              </a:tr>
              <a:tr h="185112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cap="all">
                          <a:effectLst/>
                          <a:latin typeface="Uni Sans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 Team if needed: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05" marR="35105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587729"/>
                  </a:ext>
                </a:extLst>
              </a:tr>
              <a:tr h="25317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05" marR="35105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937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41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</a14:imgLayer>
                </a14:imgProps>
              </a:ext>
            </a:extLst>
          </a:blip>
          <a:srcRect l="782" t="674" r="743" b="922"/>
          <a:stretch/>
        </p:blipFill>
        <p:spPr>
          <a:xfrm>
            <a:off x="226048" y="612648"/>
            <a:ext cx="8721020" cy="555149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534251" y="156462"/>
            <a:ext cx="8184662" cy="413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rgbClr val="33006F"/>
                </a:solidFill>
                <a:latin typeface="Encode Sans Normal Black" panose="02000000000000000000" pitchFamily="2" charset="0"/>
              </a:rPr>
              <a:t>ACTIVITY SCOPE EXAMPLE</a:t>
            </a:r>
          </a:p>
        </p:txBody>
      </p:sp>
    </p:spTree>
    <p:extLst>
      <p:ext uri="{BB962C8B-B14F-4D97-AF65-F5344CB8AC3E}">
        <p14:creationId xmlns:p14="http://schemas.microsoft.com/office/powerpoint/2010/main" val="194847484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rganizational Excellence Template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rategy Planning Through Implementation.potx" id="{893EBCB7-A852-4154-8690-ACFBB0845A8D}" vid="{062A28D4-A825-4F31-AB15-02E6DEA42522}"/>
    </a:ext>
  </a:extLst>
</a:theme>
</file>

<file path=ppt/theme/theme5.xml><?xml version="1.0" encoding="utf-8"?>
<a:theme xmlns:a="http://schemas.openxmlformats.org/drawingml/2006/main" name="General UW Template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65B524B1-D62D-114E-A7E5-AC4B32307A74}" vid="{195BFD04-64AD-1840-960E-64C4FB30634C}"/>
    </a:ext>
  </a:extLst>
</a:theme>
</file>

<file path=ppt/theme/theme6.xml><?xml version="1.0" encoding="utf-8"?>
<a:theme xmlns:a="http://schemas.openxmlformats.org/drawingml/2006/main" name="1_Organizational Excellence Template">
  <a:themeElements>
    <a:clrScheme name="Custom 19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9D7A27"/>
      </a:hlink>
      <a:folHlink>
        <a:srgbClr val="9D7A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rategy Planning Through Implementation.potx" id="{893EBCB7-A852-4154-8690-ACFBB0845A8D}" vid="{062A28D4-A825-4F31-AB15-02E6DEA42522}"/>
    </a:ext>
  </a:extLst>
</a:theme>
</file>

<file path=ppt/theme/theme7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53</Words>
  <Application>Microsoft Office PowerPoint</Application>
  <PresentationFormat>On-screen Show (4:3)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</vt:i4>
      </vt:variant>
    </vt:vector>
  </HeadingPairs>
  <TitlesOfParts>
    <vt:vector size="22" baseType="lpstr">
      <vt:lpstr>Arial</vt:lpstr>
      <vt:lpstr>Calibri</vt:lpstr>
      <vt:lpstr>Calibri Light</vt:lpstr>
      <vt:lpstr>Clear Sans Medium</vt:lpstr>
      <vt:lpstr>Encode Sans Normal Black</vt:lpstr>
      <vt:lpstr>Lucida Grande</vt:lpstr>
      <vt:lpstr>Open Sans</vt:lpstr>
      <vt:lpstr>Open Sans Light</vt:lpstr>
      <vt:lpstr>Times New Roman</vt:lpstr>
      <vt:lpstr>Uni Sans</vt:lpstr>
      <vt:lpstr>Uni Sans Light</vt:lpstr>
      <vt:lpstr>Uni Sans Regular</vt:lpstr>
      <vt:lpstr>Wingdings</vt:lpstr>
      <vt:lpstr>1_Custom Design</vt:lpstr>
      <vt:lpstr>2_Custom Design</vt:lpstr>
      <vt:lpstr>1_Office Theme</vt:lpstr>
      <vt:lpstr>Organizational Excellence Template</vt:lpstr>
      <vt:lpstr>General UW Template</vt:lpstr>
      <vt:lpstr>1_Organizational Excellence Template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J. Kim</dc:creator>
  <cp:lastModifiedBy>Amanda J Kim</cp:lastModifiedBy>
  <cp:revision>4</cp:revision>
  <cp:lastPrinted>2017-02-10T20:37:02Z</cp:lastPrinted>
  <dcterms:modified xsi:type="dcterms:W3CDTF">2018-02-28T19:59:35Z</dcterms:modified>
</cp:coreProperties>
</file>