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7315200" cy="6400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72C4"/>
    <a:srgbClr val="538135"/>
    <a:srgbClr val="B488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7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D482E3-5A2C-427B-85C0-95168B8A9BE8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20047DE-3EBE-4CC1-B89E-1DAAF8204D41}">
      <dgm:prSet phldrT="[Text]"/>
      <dgm:spPr>
        <a:solidFill>
          <a:srgbClr val="4672C4"/>
        </a:solidFill>
      </dgm:spPr>
      <dgm:t>
        <a:bodyPr/>
        <a:lstStyle/>
        <a:p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UW Bothell/Cascadia Campus Library &amp; Associate Dean of the Libraries &amp; Director</a:t>
          </a:r>
        </a:p>
      </dgm:t>
    </dgm:pt>
    <dgm:pt modelId="{BBAF5C09-27EE-4973-9FCD-53F410392617}" type="parTrans" cxnId="{EC520E14-A090-423C-9E72-2F60958AE0F3}">
      <dgm:prSet/>
      <dgm:spPr/>
      <dgm:t>
        <a:bodyPr/>
        <a:lstStyle/>
        <a:p>
          <a:endParaRPr lang="en-US"/>
        </a:p>
      </dgm:t>
    </dgm:pt>
    <dgm:pt modelId="{6195ED6B-7C64-4F28-AB88-D46D6FAF1591}" type="sibTrans" cxnId="{EC520E14-A090-423C-9E72-2F60958AE0F3}">
      <dgm:prSet/>
      <dgm:spPr/>
      <dgm:t>
        <a:bodyPr/>
        <a:lstStyle/>
        <a:p>
          <a:endParaRPr lang="en-US"/>
        </a:p>
      </dgm:t>
    </dgm:pt>
    <dgm:pt modelId="{4FF43880-33B8-4911-97B0-A33985C39901}">
      <dgm:prSet phldrT="[Text]"/>
      <dgm:spPr>
        <a:solidFill>
          <a:srgbClr val="4672C4"/>
        </a:solidFill>
      </dgm:spPr>
      <dgm:t>
        <a:bodyPr/>
        <a:lstStyle/>
        <a:p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Academic Deans</a:t>
          </a:r>
        </a:p>
      </dgm:t>
    </dgm:pt>
    <dgm:pt modelId="{7A97CDAE-3AC5-4334-A515-43605DF275CD}" type="parTrans" cxnId="{8168DFAB-F96C-4EB6-AF12-1D1A7757D2F0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190EE2FC-E27E-412A-8E09-C57C100B1985}" type="sibTrans" cxnId="{8168DFAB-F96C-4EB6-AF12-1D1A7757D2F0}">
      <dgm:prSet/>
      <dgm:spPr/>
      <dgm:t>
        <a:bodyPr/>
        <a:lstStyle/>
        <a:p>
          <a:endParaRPr lang="en-US"/>
        </a:p>
      </dgm:t>
    </dgm:pt>
    <dgm:pt modelId="{2B44B998-ED1A-4004-9A19-10242A6CE0E5}">
      <dgm:prSet phldrT="[Text]"/>
      <dgm:spPr>
        <a:solidFill>
          <a:srgbClr val="4672C4"/>
        </a:solidFill>
      </dgm:spPr>
      <dgm:t>
        <a:bodyPr/>
        <a:lstStyle/>
        <a:p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Assistant Vice Chancellor for Office of Connected Learning and Sponsored Research</a:t>
          </a:r>
        </a:p>
      </dgm:t>
    </dgm:pt>
    <dgm:pt modelId="{9F8C0EA6-EACD-4FA9-B1A0-4893CCB01FC6}" type="parTrans" cxnId="{C2D10572-8652-4AE3-859F-A3BCBE66859D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80A20BAB-45FE-49BE-A09D-68E379893AC6}" type="sibTrans" cxnId="{C2D10572-8652-4AE3-859F-A3BCBE66859D}">
      <dgm:prSet/>
      <dgm:spPr/>
      <dgm:t>
        <a:bodyPr/>
        <a:lstStyle/>
        <a:p>
          <a:endParaRPr lang="en-US"/>
        </a:p>
      </dgm:t>
    </dgm:pt>
    <dgm:pt modelId="{1753FE1B-CF5A-4064-82E0-C6EE618ABF9F}">
      <dgm:prSet phldrT="[Text]"/>
      <dgm:spPr>
        <a:solidFill>
          <a:srgbClr val="4672C4"/>
        </a:solidFill>
      </dgm:spPr>
      <dgm:t>
        <a:bodyPr/>
        <a:lstStyle/>
        <a:p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Associate Vice Chancellor for Faculty Success</a:t>
          </a:r>
        </a:p>
      </dgm:t>
    </dgm:pt>
    <dgm:pt modelId="{FF27E7B1-9373-4658-BD19-9AAF865BEC7F}" type="parTrans" cxnId="{80B88858-930E-4640-8C7E-8E38AD1ECACC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5C29684D-CCD9-4370-B77E-76D7497C38B2}" type="sibTrans" cxnId="{80B88858-930E-4640-8C7E-8E38AD1ECACC}">
      <dgm:prSet/>
      <dgm:spPr/>
      <dgm:t>
        <a:bodyPr/>
        <a:lstStyle/>
        <a:p>
          <a:endParaRPr lang="en-US"/>
        </a:p>
      </dgm:t>
    </dgm:pt>
    <dgm:pt modelId="{7E13145A-1740-4B27-B16B-57D4283444B5}">
      <dgm:prSet phldrT="[Text]"/>
      <dgm:spPr>
        <a:solidFill>
          <a:srgbClr val="538135"/>
        </a:solidFill>
      </dgm:spPr>
      <dgm:t>
        <a:bodyPr/>
        <a:lstStyle/>
        <a:p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School of Business</a:t>
          </a:r>
        </a:p>
      </dgm:t>
    </dgm:pt>
    <dgm:pt modelId="{67CBF79E-5990-4911-962D-1EBC978A9ED9}" type="parTrans" cxnId="{1F913AB5-0B61-4FF3-B055-020AFE011BE5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33256F98-D8E5-4491-B8D3-382C14E5B3B6}" type="sibTrans" cxnId="{1F913AB5-0B61-4FF3-B055-020AFE011BE5}">
      <dgm:prSet/>
      <dgm:spPr/>
      <dgm:t>
        <a:bodyPr/>
        <a:lstStyle/>
        <a:p>
          <a:endParaRPr lang="en-US"/>
        </a:p>
      </dgm:t>
    </dgm:pt>
    <dgm:pt modelId="{293A581E-76B9-4B39-ABFA-8204F8AA8AFF}">
      <dgm:prSet phldrT="[Text]"/>
      <dgm:spPr>
        <a:solidFill>
          <a:srgbClr val="538135"/>
        </a:solidFill>
      </dgm:spPr>
      <dgm:t>
        <a:bodyPr/>
        <a:lstStyle/>
        <a:p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School of Educational Studies</a:t>
          </a:r>
        </a:p>
      </dgm:t>
    </dgm:pt>
    <dgm:pt modelId="{27C0C25F-4489-4B2F-9B71-5D7DF0C53DE0}" type="parTrans" cxnId="{674BFF1B-E9F6-48EB-97B6-C51690CCD55D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B624450D-D898-4EF6-99F0-5B6108007342}" type="sibTrans" cxnId="{674BFF1B-E9F6-48EB-97B6-C51690CCD55D}">
      <dgm:prSet/>
      <dgm:spPr/>
      <dgm:t>
        <a:bodyPr/>
        <a:lstStyle/>
        <a:p>
          <a:endParaRPr lang="en-US"/>
        </a:p>
      </dgm:t>
    </dgm:pt>
    <dgm:pt modelId="{2D928F2D-ABF0-40AA-9D6C-A53A09378B86}">
      <dgm:prSet phldrT="[Text]"/>
      <dgm:spPr>
        <a:solidFill>
          <a:srgbClr val="538135"/>
        </a:solidFill>
      </dgm:spPr>
      <dgm:t>
        <a:bodyPr/>
        <a:lstStyle/>
        <a:p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School of Interdisciplinary Arts &amp; Sciences</a:t>
          </a:r>
        </a:p>
      </dgm:t>
    </dgm:pt>
    <dgm:pt modelId="{AF441EA2-67E6-4D0D-B810-438962ECE98A}" type="parTrans" cxnId="{1A06A9F4-09A9-43A1-A6A4-B7C368B3BA9A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E3F642CF-79FC-4BAF-88F1-63C926E72AD9}" type="sibTrans" cxnId="{1A06A9F4-09A9-43A1-A6A4-B7C368B3BA9A}">
      <dgm:prSet/>
      <dgm:spPr/>
      <dgm:t>
        <a:bodyPr/>
        <a:lstStyle/>
        <a:p>
          <a:endParaRPr lang="en-US"/>
        </a:p>
      </dgm:t>
    </dgm:pt>
    <dgm:pt modelId="{A4334B96-5D79-4815-A692-C124FC64EDAD}">
      <dgm:prSet phldrT="[Text]"/>
      <dgm:spPr>
        <a:solidFill>
          <a:srgbClr val="538135"/>
        </a:solidFill>
      </dgm:spPr>
      <dgm:t>
        <a:bodyPr/>
        <a:lstStyle/>
        <a:p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School of Nursing and Health Studies</a:t>
          </a:r>
        </a:p>
      </dgm:t>
    </dgm:pt>
    <dgm:pt modelId="{B16E548D-6158-41FD-999B-841138D15213}" type="parTrans" cxnId="{4CF452F8-5809-47AC-8FEC-2F3E2341ACF9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4CB86D6C-0CE2-4835-B71C-600D22D7C119}" type="sibTrans" cxnId="{4CF452F8-5809-47AC-8FEC-2F3E2341ACF9}">
      <dgm:prSet/>
      <dgm:spPr/>
      <dgm:t>
        <a:bodyPr/>
        <a:lstStyle/>
        <a:p>
          <a:endParaRPr lang="en-US"/>
        </a:p>
      </dgm:t>
    </dgm:pt>
    <dgm:pt modelId="{395EC583-35CC-4143-B685-3AA78701D1EF}">
      <dgm:prSet phldrT="[Text]"/>
      <dgm:spPr>
        <a:solidFill>
          <a:srgbClr val="538135"/>
        </a:solidFill>
      </dgm:spPr>
      <dgm:t>
        <a:bodyPr/>
        <a:lstStyle/>
        <a:p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School of Science, Technology, Engineering and Mathematics</a:t>
          </a:r>
        </a:p>
      </dgm:t>
    </dgm:pt>
    <dgm:pt modelId="{28EBD963-0AC2-4096-8484-51D072022E24}" type="parTrans" cxnId="{01286637-EC81-4425-8E83-1405BE85ACA7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B424F649-DEA6-4472-947D-B360319B9566}" type="sibTrans" cxnId="{01286637-EC81-4425-8E83-1405BE85ACA7}">
      <dgm:prSet/>
      <dgm:spPr/>
      <dgm:t>
        <a:bodyPr/>
        <a:lstStyle/>
        <a:p>
          <a:endParaRPr lang="en-US"/>
        </a:p>
      </dgm:t>
    </dgm:pt>
    <dgm:pt modelId="{A80F8BCB-F701-4483-A516-4950F54FEDFC}">
      <dgm:prSet phldrT="[Text]"/>
      <dgm:spPr>
        <a:solidFill>
          <a:srgbClr val="538135"/>
        </a:solidFill>
      </dgm:spPr>
      <dgm:t>
        <a:bodyPr/>
        <a:lstStyle/>
        <a:p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Office of Connected Learning</a:t>
          </a:r>
        </a:p>
      </dgm:t>
    </dgm:pt>
    <dgm:pt modelId="{676BBEAB-1D99-481D-B896-72EF9497AD16}" type="parTrans" cxnId="{C23DD230-9404-42D9-A8CB-5D9D0CB4342C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8A03DC62-4029-42F6-81A8-EA3DABA3A42D}" type="sibTrans" cxnId="{C23DD230-9404-42D9-A8CB-5D9D0CB4342C}">
      <dgm:prSet/>
      <dgm:spPr/>
      <dgm:t>
        <a:bodyPr/>
        <a:lstStyle/>
        <a:p>
          <a:endParaRPr lang="en-US"/>
        </a:p>
      </dgm:t>
    </dgm:pt>
    <dgm:pt modelId="{F2EF6202-E8CF-4DBF-BBC6-19B2342467C2}">
      <dgm:prSet phldrT="[Text]"/>
      <dgm:spPr>
        <a:solidFill>
          <a:srgbClr val="538135"/>
        </a:solidFill>
      </dgm:spPr>
      <dgm:t>
        <a:bodyPr/>
        <a:lstStyle/>
        <a:p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Office of Sponsored Research</a:t>
          </a:r>
        </a:p>
      </dgm:t>
    </dgm:pt>
    <dgm:pt modelId="{D27ED0DE-823B-4327-8424-95C30814870D}" type="parTrans" cxnId="{7C4D4836-916D-4864-8879-90AAEA47B623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F96365D9-225C-433D-B947-75D84E7C4BA1}" type="sibTrans" cxnId="{7C4D4836-916D-4864-8879-90AAEA47B623}">
      <dgm:prSet/>
      <dgm:spPr/>
      <dgm:t>
        <a:bodyPr/>
        <a:lstStyle/>
        <a:p>
          <a:endParaRPr lang="en-US"/>
        </a:p>
      </dgm:t>
    </dgm:pt>
    <dgm:pt modelId="{5804501D-89B6-4801-937B-EC7BCFBAF722}">
      <dgm:prSet phldrT="[Text]"/>
      <dgm:spPr>
        <a:solidFill>
          <a:srgbClr val="4672C4"/>
        </a:solidFill>
      </dgm:spPr>
      <dgm:t>
        <a:bodyPr/>
        <a:lstStyle/>
        <a:p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Associate Vice Chancellor and Dean for Student Academic Success</a:t>
          </a:r>
        </a:p>
      </dgm:t>
    </dgm:pt>
    <dgm:pt modelId="{3B284B02-6C50-4ABA-B40E-5688969ACBAF}" type="parTrans" cxnId="{A2E3F3B8-59FA-4C33-85C8-CB4E484E55BC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94ECD511-2FF0-4BE9-835A-E8ACF5D8FC49}" type="sibTrans" cxnId="{A2E3F3B8-59FA-4C33-85C8-CB4E484E55BC}">
      <dgm:prSet/>
      <dgm:spPr/>
      <dgm:t>
        <a:bodyPr/>
        <a:lstStyle/>
        <a:p>
          <a:endParaRPr lang="en-US"/>
        </a:p>
      </dgm:t>
    </dgm:pt>
    <dgm:pt modelId="{0470FF3E-1FF4-4AD2-8F97-B7D5B0C293DA}">
      <dgm:prSet phldrT="[Text]"/>
      <dgm:spPr>
        <a:solidFill>
          <a:srgbClr val="538135"/>
        </a:solidFill>
      </dgm:spPr>
      <dgm:t>
        <a:bodyPr/>
        <a:lstStyle/>
        <a:p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Campus-wide Student Success Programs</a:t>
          </a:r>
        </a:p>
      </dgm:t>
    </dgm:pt>
    <dgm:pt modelId="{BDC4CC80-E81B-47BB-81F3-7C8C5DDCAD08}" type="parTrans" cxnId="{9CF46998-31EF-4970-9C1C-3E79A20479FE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1A99318F-D5D8-4F78-B93A-7500B54C0A15}" type="sibTrans" cxnId="{9CF46998-31EF-4970-9C1C-3E79A20479FE}">
      <dgm:prSet/>
      <dgm:spPr/>
      <dgm:t>
        <a:bodyPr/>
        <a:lstStyle/>
        <a:p>
          <a:endParaRPr lang="en-US"/>
        </a:p>
      </dgm:t>
    </dgm:pt>
    <dgm:pt modelId="{B264D23E-C373-4E84-838D-608C35D4DD2B}">
      <dgm:prSet phldrT="[Text]"/>
      <dgm:spPr>
        <a:solidFill>
          <a:srgbClr val="538135"/>
        </a:solidFill>
      </dgm:spPr>
      <dgm:t>
        <a:bodyPr/>
        <a:lstStyle/>
        <a:p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First Year and Pre-Major Programs</a:t>
          </a:r>
        </a:p>
      </dgm:t>
    </dgm:pt>
    <dgm:pt modelId="{372F5B28-A96F-4F38-AEA9-DA1471C37729}" type="parTrans" cxnId="{E1FA1DB6-69C4-441B-890E-D16226A0F145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E37DBB64-F0DD-463B-A23D-54FE391D0A8A}" type="sibTrans" cxnId="{E1FA1DB6-69C4-441B-890E-D16226A0F145}">
      <dgm:prSet/>
      <dgm:spPr/>
      <dgm:t>
        <a:bodyPr/>
        <a:lstStyle/>
        <a:p>
          <a:endParaRPr lang="en-US"/>
        </a:p>
      </dgm:t>
    </dgm:pt>
    <dgm:pt modelId="{BECF910D-BC6A-4A94-AEC8-08C666D09C46}" type="asst">
      <dgm:prSet/>
      <dgm:spPr>
        <a:solidFill>
          <a:srgbClr val="4672C4"/>
        </a:solidFill>
      </dgm:spPr>
      <dgm:t>
        <a:bodyPr/>
        <a:lstStyle/>
        <a:p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Executive Assistant</a:t>
          </a:r>
        </a:p>
      </dgm:t>
    </dgm:pt>
    <dgm:pt modelId="{CEAEC07C-8D0F-4735-9998-E561C8BB5908}" type="parTrans" cxnId="{CC436782-F5CF-4F6C-88B2-CB354D4AFDBA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BD148B25-BEC5-4755-A408-81AC20A2F444}" type="sibTrans" cxnId="{CC436782-F5CF-4F6C-88B2-CB354D4AFDBA}">
      <dgm:prSet/>
      <dgm:spPr/>
      <dgm:t>
        <a:bodyPr/>
        <a:lstStyle/>
        <a:p>
          <a:endParaRPr lang="en-US"/>
        </a:p>
      </dgm:t>
    </dgm:pt>
    <dgm:pt modelId="{CBFA7CB1-697A-48D1-9305-2452D41AFF61}">
      <dgm:prSet phldrT="[Text]"/>
      <dgm:spPr>
        <a:solidFill>
          <a:srgbClr val="B488D9"/>
        </a:solidFill>
      </dgm:spPr>
      <dgm:t>
        <a:bodyPr/>
        <a:lstStyle/>
        <a:p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Vice Chancellor for Academic Affairs</a:t>
          </a:r>
        </a:p>
      </dgm:t>
    </dgm:pt>
    <dgm:pt modelId="{279057BB-A702-452C-AB8E-B2D9C89A732C}" type="parTrans" cxnId="{5661CB95-4086-4854-B482-C5E040DA88FB}">
      <dgm:prSet/>
      <dgm:spPr/>
      <dgm:t>
        <a:bodyPr/>
        <a:lstStyle/>
        <a:p>
          <a:endParaRPr lang="en-US"/>
        </a:p>
      </dgm:t>
    </dgm:pt>
    <dgm:pt modelId="{FD99AB7D-7A9A-4145-AD9B-4D7278707EB6}" type="sibTrans" cxnId="{5661CB95-4086-4854-B482-C5E040DA88FB}">
      <dgm:prSet/>
      <dgm:spPr/>
      <dgm:t>
        <a:bodyPr/>
        <a:lstStyle/>
        <a:p>
          <a:endParaRPr lang="en-US"/>
        </a:p>
      </dgm:t>
    </dgm:pt>
    <dgm:pt modelId="{2BFC28AB-2E95-454E-83C6-26B86C919F8E}" type="asst">
      <dgm:prSet/>
      <dgm:spPr>
        <a:solidFill>
          <a:srgbClr val="4672C4"/>
        </a:solidFill>
      </dgm:spPr>
      <dgm:t>
        <a:bodyPr/>
        <a:lstStyle/>
        <a:p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Marketing &amp; Communications Manager</a:t>
          </a:r>
        </a:p>
      </dgm:t>
    </dgm:pt>
    <dgm:pt modelId="{972DB815-AFC9-4CC3-860A-4A85D3DC516D}" type="parTrans" cxnId="{68D112A9-A21C-4E5D-9D60-8D5BC5B50A3E}">
      <dgm:prSet/>
      <dgm:spPr>
        <a:ln>
          <a:noFill/>
        </a:ln>
      </dgm:spPr>
      <dgm:t>
        <a:bodyPr/>
        <a:lstStyle/>
        <a:p>
          <a:endParaRPr lang="en-US"/>
        </a:p>
      </dgm:t>
    </dgm:pt>
    <dgm:pt modelId="{0303414A-D1D3-4FD5-BE01-68DC7DDF8A37}" type="sibTrans" cxnId="{68D112A9-A21C-4E5D-9D60-8D5BC5B50A3E}">
      <dgm:prSet/>
      <dgm:spPr/>
      <dgm:t>
        <a:bodyPr/>
        <a:lstStyle/>
        <a:p>
          <a:endParaRPr lang="en-US"/>
        </a:p>
      </dgm:t>
    </dgm:pt>
    <dgm:pt modelId="{A257117F-A66E-4490-89BD-712FFB4EA0F6}" type="asst">
      <dgm:prSet/>
      <dgm:spPr>
        <a:solidFill>
          <a:srgbClr val="4672C4"/>
        </a:solidFill>
      </dgm:spPr>
      <dgm:t>
        <a:bodyPr/>
        <a:lstStyle/>
        <a:p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Program Coordinator</a:t>
          </a:r>
        </a:p>
      </dgm:t>
    </dgm:pt>
    <dgm:pt modelId="{B11ED3F4-AB9D-453C-B2A0-C79CBF189AE3}" type="parTrans" cxnId="{DC1CDC7C-CB8B-4C99-B388-03E566F95BAD}">
      <dgm:prSet/>
      <dgm:spPr>
        <a:ln>
          <a:noFill/>
        </a:ln>
      </dgm:spPr>
      <dgm:t>
        <a:bodyPr/>
        <a:lstStyle/>
        <a:p>
          <a:endParaRPr lang="en-US"/>
        </a:p>
      </dgm:t>
    </dgm:pt>
    <dgm:pt modelId="{0AD3264F-8AC4-4FF8-9635-5F71665769D4}" type="sibTrans" cxnId="{DC1CDC7C-CB8B-4C99-B388-03E566F95BAD}">
      <dgm:prSet/>
      <dgm:spPr/>
      <dgm:t>
        <a:bodyPr/>
        <a:lstStyle/>
        <a:p>
          <a:endParaRPr lang="en-US"/>
        </a:p>
      </dgm:t>
    </dgm:pt>
    <dgm:pt modelId="{EBC8B9DC-D26F-4DFE-AA70-3311D3EFFAA2}" type="pres">
      <dgm:prSet presAssocID="{6ED482E3-5A2C-427B-85C0-95168B8A9BE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CCE89BF-289F-4B71-8DA4-F75B6309A993}" type="pres">
      <dgm:prSet presAssocID="{A20047DE-3EBE-4CC1-B89E-1DAAF8204D41}" presName="hierRoot1" presStyleCnt="0">
        <dgm:presLayoutVars>
          <dgm:hierBranch/>
        </dgm:presLayoutVars>
      </dgm:prSet>
      <dgm:spPr/>
    </dgm:pt>
    <dgm:pt modelId="{FC10D9C5-BB8B-445E-950D-2AEBCAD16EDE}" type="pres">
      <dgm:prSet presAssocID="{A20047DE-3EBE-4CC1-B89E-1DAAF8204D41}" presName="rootComposite1" presStyleCnt="0"/>
      <dgm:spPr/>
    </dgm:pt>
    <dgm:pt modelId="{DB5A5E2E-1F95-4313-8979-997157C58EF7}" type="pres">
      <dgm:prSet presAssocID="{A20047DE-3EBE-4CC1-B89E-1DAAF8204D41}" presName="rootText1" presStyleLbl="node0" presStyleIdx="0" presStyleCnt="3" custLinFactX="42013" custLinFactY="-64366" custLinFactNeighborX="100000" custLinFactNeighborY="-100000">
        <dgm:presLayoutVars>
          <dgm:chPref val="3"/>
        </dgm:presLayoutVars>
      </dgm:prSet>
      <dgm:spPr>
        <a:prstGeom prst="roundRect">
          <a:avLst/>
        </a:prstGeom>
      </dgm:spPr>
    </dgm:pt>
    <dgm:pt modelId="{84FE658D-170D-4E85-8F86-5848DD37F1C8}" type="pres">
      <dgm:prSet presAssocID="{A20047DE-3EBE-4CC1-B89E-1DAAF8204D41}" presName="rootConnector1" presStyleLbl="node1" presStyleIdx="0" presStyleCnt="0"/>
      <dgm:spPr/>
    </dgm:pt>
    <dgm:pt modelId="{4D105E72-F6AC-4E22-A720-D15C2178F02A}" type="pres">
      <dgm:prSet presAssocID="{A20047DE-3EBE-4CC1-B89E-1DAAF8204D41}" presName="hierChild2" presStyleCnt="0"/>
      <dgm:spPr/>
    </dgm:pt>
    <dgm:pt modelId="{1687270C-243C-4FD4-A3EA-BB6501F63E8C}" type="pres">
      <dgm:prSet presAssocID="{A20047DE-3EBE-4CC1-B89E-1DAAF8204D41}" presName="hierChild3" presStyleCnt="0"/>
      <dgm:spPr/>
    </dgm:pt>
    <dgm:pt modelId="{6E457977-3722-45F6-8AE7-BC9E9F6EA9BE}" type="pres">
      <dgm:prSet presAssocID="{CBFA7CB1-697A-48D1-9305-2452D41AFF61}" presName="hierRoot1" presStyleCnt="0">
        <dgm:presLayoutVars>
          <dgm:hierBranch val="init"/>
        </dgm:presLayoutVars>
      </dgm:prSet>
      <dgm:spPr/>
    </dgm:pt>
    <dgm:pt modelId="{BAD926AF-EBC9-45E8-AC0D-9F2D142FA683}" type="pres">
      <dgm:prSet presAssocID="{CBFA7CB1-697A-48D1-9305-2452D41AFF61}" presName="rootComposite1" presStyleCnt="0"/>
      <dgm:spPr/>
    </dgm:pt>
    <dgm:pt modelId="{B56E222A-8B26-4EA6-B645-3C749BF07D20}" type="pres">
      <dgm:prSet presAssocID="{CBFA7CB1-697A-48D1-9305-2452D41AFF61}" presName="rootText1" presStyleLbl="node0" presStyleIdx="1" presStyleCnt="3" custLinFactX="38407" custLinFactY="-63145" custLinFactNeighborX="100000" custLinFactNeighborY="-100000">
        <dgm:presLayoutVars>
          <dgm:chPref val="3"/>
        </dgm:presLayoutVars>
      </dgm:prSet>
      <dgm:spPr>
        <a:prstGeom prst="roundRect">
          <a:avLst/>
        </a:prstGeom>
      </dgm:spPr>
    </dgm:pt>
    <dgm:pt modelId="{0EB803F8-C646-4F13-A64C-78EA3E000361}" type="pres">
      <dgm:prSet presAssocID="{CBFA7CB1-697A-48D1-9305-2452D41AFF61}" presName="rootConnector1" presStyleLbl="node1" presStyleIdx="0" presStyleCnt="0"/>
      <dgm:spPr/>
    </dgm:pt>
    <dgm:pt modelId="{8EE0898C-FB2D-4D5D-8B13-D2218175FA47}" type="pres">
      <dgm:prSet presAssocID="{CBFA7CB1-697A-48D1-9305-2452D41AFF61}" presName="hierChild2" presStyleCnt="0"/>
      <dgm:spPr/>
    </dgm:pt>
    <dgm:pt modelId="{A5EF2895-9CC1-4CF2-8CD4-7BEF8D3CA55A}" type="pres">
      <dgm:prSet presAssocID="{7A97CDAE-3AC5-4334-A515-43605DF275CD}" presName="Name37" presStyleLbl="parChTrans1D2" presStyleIdx="0" presStyleCnt="6"/>
      <dgm:spPr/>
    </dgm:pt>
    <dgm:pt modelId="{AE6768D9-6FE4-4DB3-A828-B9B576EAA717}" type="pres">
      <dgm:prSet presAssocID="{4FF43880-33B8-4911-97B0-A33985C39901}" presName="hierRoot2" presStyleCnt="0">
        <dgm:presLayoutVars>
          <dgm:hierBranch val="init"/>
        </dgm:presLayoutVars>
      </dgm:prSet>
      <dgm:spPr/>
    </dgm:pt>
    <dgm:pt modelId="{D3E558EE-E782-4FA0-8410-A36C5CB67CF1}" type="pres">
      <dgm:prSet presAssocID="{4FF43880-33B8-4911-97B0-A33985C39901}" presName="rootComposite" presStyleCnt="0"/>
      <dgm:spPr/>
    </dgm:pt>
    <dgm:pt modelId="{BDF3AFE9-9558-4444-8B28-8917D4B5D556}" type="pres">
      <dgm:prSet presAssocID="{4FF43880-33B8-4911-97B0-A33985C39901}" presName="rootText" presStyleLbl="node2" presStyleIdx="0" presStyleCnt="4" custLinFactX="31718" custLinFactY="-31768" custLinFactNeighborX="100000" custLinFactNeighborY="-100000">
        <dgm:presLayoutVars>
          <dgm:chPref val="3"/>
        </dgm:presLayoutVars>
      </dgm:prSet>
      <dgm:spPr>
        <a:prstGeom prst="roundRect">
          <a:avLst/>
        </a:prstGeom>
      </dgm:spPr>
    </dgm:pt>
    <dgm:pt modelId="{7E81D472-9418-4D64-89E0-419A40F887F1}" type="pres">
      <dgm:prSet presAssocID="{4FF43880-33B8-4911-97B0-A33985C39901}" presName="rootConnector" presStyleLbl="node2" presStyleIdx="0" presStyleCnt="4"/>
      <dgm:spPr/>
    </dgm:pt>
    <dgm:pt modelId="{CC7B7AE3-8CE2-41CB-A6E5-3F6D1CDB23B6}" type="pres">
      <dgm:prSet presAssocID="{4FF43880-33B8-4911-97B0-A33985C39901}" presName="hierChild4" presStyleCnt="0"/>
      <dgm:spPr/>
    </dgm:pt>
    <dgm:pt modelId="{932176A1-0EC1-462E-AD83-0C4520E7DC4F}" type="pres">
      <dgm:prSet presAssocID="{67CBF79E-5990-4911-962D-1EBC978A9ED9}" presName="Name37" presStyleLbl="parChTrans1D3" presStyleIdx="0" presStyleCnt="9"/>
      <dgm:spPr/>
    </dgm:pt>
    <dgm:pt modelId="{1FCEAC98-59CB-404F-8F5E-94631D2910A6}" type="pres">
      <dgm:prSet presAssocID="{7E13145A-1740-4B27-B16B-57D4283444B5}" presName="hierRoot2" presStyleCnt="0">
        <dgm:presLayoutVars>
          <dgm:hierBranch val="init"/>
        </dgm:presLayoutVars>
      </dgm:prSet>
      <dgm:spPr/>
    </dgm:pt>
    <dgm:pt modelId="{54DEDF3F-6649-4B70-AB10-7CC208992588}" type="pres">
      <dgm:prSet presAssocID="{7E13145A-1740-4B27-B16B-57D4283444B5}" presName="rootComposite" presStyleCnt="0"/>
      <dgm:spPr/>
    </dgm:pt>
    <dgm:pt modelId="{B0AAAB15-DDB3-4669-B1D8-5CEA5123A4B2}" type="pres">
      <dgm:prSet presAssocID="{7E13145A-1740-4B27-B16B-57D4283444B5}" presName="rootText" presStyleLbl="node3" presStyleIdx="0" presStyleCnt="9" custScaleY="54444" custLinFactX="31718" custLinFactY="-55594" custLinFactNeighborX="100000" custLinFactNeighborY="-100000">
        <dgm:presLayoutVars>
          <dgm:chPref val="3"/>
        </dgm:presLayoutVars>
      </dgm:prSet>
      <dgm:spPr>
        <a:prstGeom prst="roundRect">
          <a:avLst/>
        </a:prstGeom>
      </dgm:spPr>
    </dgm:pt>
    <dgm:pt modelId="{0B563D17-DBA8-42DD-8207-32F64FD81E25}" type="pres">
      <dgm:prSet presAssocID="{7E13145A-1740-4B27-B16B-57D4283444B5}" presName="rootConnector" presStyleLbl="node3" presStyleIdx="0" presStyleCnt="9"/>
      <dgm:spPr/>
    </dgm:pt>
    <dgm:pt modelId="{F6E56DCA-3016-43EB-B4C6-82C5D94A9BB3}" type="pres">
      <dgm:prSet presAssocID="{7E13145A-1740-4B27-B16B-57D4283444B5}" presName="hierChild4" presStyleCnt="0"/>
      <dgm:spPr/>
    </dgm:pt>
    <dgm:pt modelId="{6A3FB7C1-BBB4-4B54-BD8B-3AF55D376B96}" type="pres">
      <dgm:prSet presAssocID="{7E13145A-1740-4B27-B16B-57D4283444B5}" presName="hierChild5" presStyleCnt="0"/>
      <dgm:spPr/>
    </dgm:pt>
    <dgm:pt modelId="{FEFA18DD-EEF8-4543-8B90-1816DE353B9E}" type="pres">
      <dgm:prSet presAssocID="{27C0C25F-4489-4B2F-9B71-5D7DF0C53DE0}" presName="Name37" presStyleLbl="parChTrans1D3" presStyleIdx="1" presStyleCnt="9"/>
      <dgm:spPr/>
    </dgm:pt>
    <dgm:pt modelId="{477CFC6F-BE0D-4EC3-A2BF-374449BA5F65}" type="pres">
      <dgm:prSet presAssocID="{293A581E-76B9-4B39-ABFA-8204F8AA8AFF}" presName="hierRoot2" presStyleCnt="0">
        <dgm:presLayoutVars>
          <dgm:hierBranch val="init"/>
        </dgm:presLayoutVars>
      </dgm:prSet>
      <dgm:spPr/>
    </dgm:pt>
    <dgm:pt modelId="{02311A6B-2029-4237-8579-48D6D4C3FC7C}" type="pres">
      <dgm:prSet presAssocID="{293A581E-76B9-4B39-ABFA-8204F8AA8AFF}" presName="rootComposite" presStyleCnt="0"/>
      <dgm:spPr/>
    </dgm:pt>
    <dgm:pt modelId="{DC412C25-4CEF-4ACA-B94D-D56EB81E59F5}" type="pres">
      <dgm:prSet presAssocID="{293A581E-76B9-4B39-ABFA-8204F8AA8AFF}" presName="rootText" presStyleLbl="node3" presStyleIdx="1" presStyleCnt="9" custScaleY="57369" custLinFactX="31718" custLinFactY="-78503" custLinFactNeighborX="100000" custLinFactNeighborY="-100000">
        <dgm:presLayoutVars>
          <dgm:chPref val="3"/>
        </dgm:presLayoutVars>
      </dgm:prSet>
      <dgm:spPr>
        <a:prstGeom prst="roundRect">
          <a:avLst/>
        </a:prstGeom>
      </dgm:spPr>
    </dgm:pt>
    <dgm:pt modelId="{F7C4E950-6B74-449F-87B7-3685C8E2719E}" type="pres">
      <dgm:prSet presAssocID="{293A581E-76B9-4B39-ABFA-8204F8AA8AFF}" presName="rootConnector" presStyleLbl="node3" presStyleIdx="1" presStyleCnt="9"/>
      <dgm:spPr/>
    </dgm:pt>
    <dgm:pt modelId="{C6EC367D-BE9F-4E4A-9E30-8394585DC0A8}" type="pres">
      <dgm:prSet presAssocID="{293A581E-76B9-4B39-ABFA-8204F8AA8AFF}" presName="hierChild4" presStyleCnt="0"/>
      <dgm:spPr/>
    </dgm:pt>
    <dgm:pt modelId="{1556FB26-1E10-4F0E-B069-BA3F10875484}" type="pres">
      <dgm:prSet presAssocID="{293A581E-76B9-4B39-ABFA-8204F8AA8AFF}" presName="hierChild5" presStyleCnt="0"/>
      <dgm:spPr/>
    </dgm:pt>
    <dgm:pt modelId="{44B9866C-DC34-4CA7-ABBD-4FD297A30651}" type="pres">
      <dgm:prSet presAssocID="{AF441EA2-67E6-4D0D-B810-438962ECE98A}" presName="Name37" presStyleLbl="parChTrans1D3" presStyleIdx="2" presStyleCnt="9"/>
      <dgm:spPr/>
    </dgm:pt>
    <dgm:pt modelId="{7DCC0C4D-BEB4-4F38-AD64-1EAD45B33A46}" type="pres">
      <dgm:prSet presAssocID="{2D928F2D-ABF0-40AA-9D6C-A53A09378B86}" presName="hierRoot2" presStyleCnt="0">
        <dgm:presLayoutVars>
          <dgm:hierBranch val="init"/>
        </dgm:presLayoutVars>
      </dgm:prSet>
      <dgm:spPr/>
    </dgm:pt>
    <dgm:pt modelId="{56378717-D074-48D5-B1EC-576CFBD6FC9C}" type="pres">
      <dgm:prSet presAssocID="{2D928F2D-ABF0-40AA-9D6C-A53A09378B86}" presName="rootComposite" presStyleCnt="0"/>
      <dgm:spPr/>
    </dgm:pt>
    <dgm:pt modelId="{720F657F-8D9D-40DA-BE16-EB6F5508C04A}" type="pres">
      <dgm:prSet presAssocID="{2D928F2D-ABF0-40AA-9D6C-A53A09378B86}" presName="rootText" presStyleLbl="node3" presStyleIdx="2" presStyleCnt="9" custScaleY="72857" custLinFactX="31718" custLinFactY="-100000" custLinFactNeighborX="100000" custLinFactNeighborY="-102040">
        <dgm:presLayoutVars>
          <dgm:chPref val="3"/>
        </dgm:presLayoutVars>
      </dgm:prSet>
      <dgm:spPr>
        <a:prstGeom prst="roundRect">
          <a:avLst/>
        </a:prstGeom>
      </dgm:spPr>
    </dgm:pt>
    <dgm:pt modelId="{6220C8E5-E0EF-4AC9-84EA-039182F5E396}" type="pres">
      <dgm:prSet presAssocID="{2D928F2D-ABF0-40AA-9D6C-A53A09378B86}" presName="rootConnector" presStyleLbl="node3" presStyleIdx="2" presStyleCnt="9"/>
      <dgm:spPr/>
    </dgm:pt>
    <dgm:pt modelId="{17FF33BE-E8D1-4829-BABE-3859122E8C4D}" type="pres">
      <dgm:prSet presAssocID="{2D928F2D-ABF0-40AA-9D6C-A53A09378B86}" presName="hierChild4" presStyleCnt="0"/>
      <dgm:spPr/>
    </dgm:pt>
    <dgm:pt modelId="{1DD7F726-6F22-478A-98BA-1D5DC43303DF}" type="pres">
      <dgm:prSet presAssocID="{2D928F2D-ABF0-40AA-9D6C-A53A09378B86}" presName="hierChild5" presStyleCnt="0"/>
      <dgm:spPr/>
    </dgm:pt>
    <dgm:pt modelId="{4D78511F-1A81-4B1E-BE2B-91D7EB47ACFB}" type="pres">
      <dgm:prSet presAssocID="{B16E548D-6158-41FD-999B-841138D15213}" presName="Name37" presStyleLbl="parChTrans1D3" presStyleIdx="3" presStyleCnt="9"/>
      <dgm:spPr/>
    </dgm:pt>
    <dgm:pt modelId="{3440A9D7-19DB-4203-8F06-AB68D86488C0}" type="pres">
      <dgm:prSet presAssocID="{A4334B96-5D79-4815-A692-C124FC64EDAD}" presName="hierRoot2" presStyleCnt="0">
        <dgm:presLayoutVars>
          <dgm:hierBranch val="init"/>
        </dgm:presLayoutVars>
      </dgm:prSet>
      <dgm:spPr/>
    </dgm:pt>
    <dgm:pt modelId="{591B7A73-62D3-46E2-A1EA-180324F7F033}" type="pres">
      <dgm:prSet presAssocID="{A4334B96-5D79-4815-A692-C124FC64EDAD}" presName="rootComposite" presStyleCnt="0"/>
      <dgm:spPr/>
    </dgm:pt>
    <dgm:pt modelId="{01C239EE-E0AC-4FFC-959A-9A7C596DEF92}" type="pres">
      <dgm:prSet presAssocID="{A4334B96-5D79-4815-A692-C124FC64EDAD}" presName="rootText" presStyleLbl="node3" presStyleIdx="3" presStyleCnt="9" custScaleY="59405" custLinFactX="31463" custLinFactY="-100000" custLinFactNeighborX="100000" custLinFactNeighborY="-123924">
        <dgm:presLayoutVars>
          <dgm:chPref val="3"/>
        </dgm:presLayoutVars>
      </dgm:prSet>
      <dgm:spPr>
        <a:prstGeom prst="roundRect">
          <a:avLst/>
        </a:prstGeom>
      </dgm:spPr>
    </dgm:pt>
    <dgm:pt modelId="{16B0CE33-9449-41FC-B4A2-D0D2800B88AF}" type="pres">
      <dgm:prSet presAssocID="{A4334B96-5D79-4815-A692-C124FC64EDAD}" presName="rootConnector" presStyleLbl="node3" presStyleIdx="3" presStyleCnt="9"/>
      <dgm:spPr/>
    </dgm:pt>
    <dgm:pt modelId="{4BFD6BCC-6FAA-4AEF-BE8A-44D1F01F85DC}" type="pres">
      <dgm:prSet presAssocID="{A4334B96-5D79-4815-A692-C124FC64EDAD}" presName="hierChild4" presStyleCnt="0"/>
      <dgm:spPr/>
    </dgm:pt>
    <dgm:pt modelId="{96BCEC8F-639D-44AE-A9C0-DFBEE96D4A94}" type="pres">
      <dgm:prSet presAssocID="{A4334B96-5D79-4815-A692-C124FC64EDAD}" presName="hierChild5" presStyleCnt="0"/>
      <dgm:spPr/>
    </dgm:pt>
    <dgm:pt modelId="{13C901B1-0252-4827-90F3-634A67E37E37}" type="pres">
      <dgm:prSet presAssocID="{28EBD963-0AC2-4096-8484-51D072022E24}" presName="Name37" presStyleLbl="parChTrans1D3" presStyleIdx="4" presStyleCnt="9"/>
      <dgm:spPr/>
    </dgm:pt>
    <dgm:pt modelId="{0C28B754-CBC4-42D6-AAE7-BC1ECDBCF837}" type="pres">
      <dgm:prSet presAssocID="{395EC583-35CC-4143-B685-3AA78701D1EF}" presName="hierRoot2" presStyleCnt="0">
        <dgm:presLayoutVars>
          <dgm:hierBranch val="init"/>
        </dgm:presLayoutVars>
      </dgm:prSet>
      <dgm:spPr/>
    </dgm:pt>
    <dgm:pt modelId="{BC2B6577-A31D-4A35-A95F-647199AC44E7}" type="pres">
      <dgm:prSet presAssocID="{395EC583-35CC-4143-B685-3AA78701D1EF}" presName="rootComposite" presStyleCnt="0"/>
      <dgm:spPr/>
    </dgm:pt>
    <dgm:pt modelId="{4C21AF1C-4A8D-4FC7-9116-655EB8E88DD2}" type="pres">
      <dgm:prSet presAssocID="{395EC583-35CC-4143-B685-3AA78701D1EF}" presName="rootText" presStyleLbl="node3" presStyleIdx="4" presStyleCnt="9" custScaleY="76719" custLinFactX="31718" custLinFactY="-100000" custLinFactNeighborX="100000" custLinFactNeighborY="-146850">
        <dgm:presLayoutVars>
          <dgm:chPref val="3"/>
        </dgm:presLayoutVars>
      </dgm:prSet>
      <dgm:spPr>
        <a:prstGeom prst="roundRect">
          <a:avLst/>
        </a:prstGeom>
      </dgm:spPr>
    </dgm:pt>
    <dgm:pt modelId="{20631C79-4251-4AA0-982A-7BE45F96CA26}" type="pres">
      <dgm:prSet presAssocID="{395EC583-35CC-4143-B685-3AA78701D1EF}" presName="rootConnector" presStyleLbl="node3" presStyleIdx="4" presStyleCnt="9"/>
      <dgm:spPr/>
    </dgm:pt>
    <dgm:pt modelId="{F66DD8C7-CC94-490E-984D-942A617914FD}" type="pres">
      <dgm:prSet presAssocID="{395EC583-35CC-4143-B685-3AA78701D1EF}" presName="hierChild4" presStyleCnt="0"/>
      <dgm:spPr/>
    </dgm:pt>
    <dgm:pt modelId="{676CF226-A7B7-4B30-80A8-C1378B609C22}" type="pres">
      <dgm:prSet presAssocID="{395EC583-35CC-4143-B685-3AA78701D1EF}" presName="hierChild5" presStyleCnt="0"/>
      <dgm:spPr/>
    </dgm:pt>
    <dgm:pt modelId="{511239C2-0662-498A-ACA7-19319CB7B72F}" type="pres">
      <dgm:prSet presAssocID="{4FF43880-33B8-4911-97B0-A33985C39901}" presName="hierChild5" presStyleCnt="0"/>
      <dgm:spPr/>
    </dgm:pt>
    <dgm:pt modelId="{C3914691-BEB9-45A8-A038-F7094682E54C}" type="pres">
      <dgm:prSet presAssocID="{9F8C0EA6-EACD-4FA9-B1A0-4893CCB01FC6}" presName="Name37" presStyleLbl="parChTrans1D2" presStyleIdx="1" presStyleCnt="6"/>
      <dgm:spPr/>
    </dgm:pt>
    <dgm:pt modelId="{719B2D64-B616-4955-BA0D-862AFEE5E816}" type="pres">
      <dgm:prSet presAssocID="{2B44B998-ED1A-4004-9A19-10242A6CE0E5}" presName="hierRoot2" presStyleCnt="0">
        <dgm:presLayoutVars>
          <dgm:hierBranch val="init"/>
        </dgm:presLayoutVars>
      </dgm:prSet>
      <dgm:spPr/>
    </dgm:pt>
    <dgm:pt modelId="{76D4F0F3-06FC-449D-B9D4-DE5479282A33}" type="pres">
      <dgm:prSet presAssocID="{2B44B998-ED1A-4004-9A19-10242A6CE0E5}" presName="rootComposite" presStyleCnt="0"/>
      <dgm:spPr/>
    </dgm:pt>
    <dgm:pt modelId="{22BDA1FA-D3EE-4F24-83AC-F271DACC57D0}" type="pres">
      <dgm:prSet presAssocID="{2B44B998-ED1A-4004-9A19-10242A6CE0E5}" presName="rootText" presStyleLbl="node2" presStyleIdx="1" presStyleCnt="4" custScaleX="109388" custScaleY="101052" custLinFactX="31718" custLinFactY="-31768" custLinFactNeighborX="100000" custLinFactNeighborY="-100000">
        <dgm:presLayoutVars>
          <dgm:chPref val="3"/>
        </dgm:presLayoutVars>
      </dgm:prSet>
      <dgm:spPr>
        <a:prstGeom prst="roundRect">
          <a:avLst/>
        </a:prstGeom>
      </dgm:spPr>
    </dgm:pt>
    <dgm:pt modelId="{8453379A-7631-485E-88E6-D26EB616B522}" type="pres">
      <dgm:prSet presAssocID="{2B44B998-ED1A-4004-9A19-10242A6CE0E5}" presName="rootConnector" presStyleLbl="node2" presStyleIdx="1" presStyleCnt="4"/>
      <dgm:spPr/>
    </dgm:pt>
    <dgm:pt modelId="{C4467DB4-50E5-4638-BF46-F77720A4F8F8}" type="pres">
      <dgm:prSet presAssocID="{2B44B998-ED1A-4004-9A19-10242A6CE0E5}" presName="hierChild4" presStyleCnt="0"/>
      <dgm:spPr/>
    </dgm:pt>
    <dgm:pt modelId="{144A8C86-36E4-45C4-A220-843C528D2BE7}" type="pres">
      <dgm:prSet presAssocID="{676BBEAB-1D99-481D-B896-72EF9497AD16}" presName="Name37" presStyleLbl="parChTrans1D3" presStyleIdx="5" presStyleCnt="9"/>
      <dgm:spPr/>
    </dgm:pt>
    <dgm:pt modelId="{FA24E4BD-7907-4602-BDFC-FA2E67488651}" type="pres">
      <dgm:prSet presAssocID="{A80F8BCB-F701-4483-A516-4950F54FEDFC}" presName="hierRoot2" presStyleCnt="0">
        <dgm:presLayoutVars>
          <dgm:hierBranch val="init"/>
        </dgm:presLayoutVars>
      </dgm:prSet>
      <dgm:spPr/>
    </dgm:pt>
    <dgm:pt modelId="{FF00A0C8-C2EF-4157-B388-56966564C95C}" type="pres">
      <dgm:prSet presAssocID="{A80F8BCB-F701-4483-A516-4950F54FEDFC}" presName="rootComposite" presStyleCnt="0"/>
      <dgm:spPr/>
    </dgm:pt>
    <dgm:pt modelId="{82355026-972C-4633-8F9F-40DBBFD58A16}" type="pres">
      <dgm:prSet presAssocID="{A80F8BCB-F701-4483-A516-4950F54FEDFC}" presName="rootText" presStyleLbl="node3" presStyleIdx="5" presStyleCnt="9" custScaleY="71048" custLinFactX="31718" custLinFactY="-57313" custLinFactNeighborX="100000" custLinFactNeighborY="-100000">
        <dgm:presLayoutVars>
          <dgm:chPref val="3"/>
        </dgm:presLayoutVars>
      </dgm:prSet>
      <dgm:spPr>
        <a:prstGeom prst="roundRect">
          <a:avLst/>
        </a:prstGeom>
      </dgm:spPr>
    </dgm:pt>
    <dgm:pt modelId="{AC57F7F8-BED5-4EE3-B8BD-E893D38E23F6}" type="pres">
      <dgm:prSet presAssocID="{A80F8BCB-F701-4483-A516-4950F54FEDFC}" presName="rootConnector" presStyleLbl="node3" presStyleIdx="5" presStyleCnt="9"/>
      <dgm:spPr/>
    </dgm:pt>
    <dgm:pt modelId="{D5A077F8-367F-473D-A649-AACBE9634966}" type="pres">
      <dgm:prSet presAssocID="{A80F8BCB-F701-4483-A516-4950F54FEDFC}" presName="hierChild4" presStyleCnt="0"/>
      <dgm:spPr/>
    </dgm:pt>
    <dgm:pt modelId="{B0434072-E5F4-4640-9108-F07F734F8855}" type="pres">
      <dgm:prSet presAssocID="{A80F8BCB-F701-4483-A516-4950F54FEDFC}" presName="hierChild5" presStyleCnt="0"/>
      <dgm:spPr/>
    </dgm:pt>
    <dgm:pt modelId="{17D3F3DE-9EEB-4DE8-9239-5EFC5C75694F}" type="pres">
      <dgm:prSet presAssocID="{D27ED0DE-823B-4327-8424-95C30814870D}" presName="Name37" presStyleLbl="parChTrans1D3" presStyleIdx="6" presStyleCnt="9"/>
      <dgm:spPr/>
    </dgm:pt>
    <dgm:pt modelId="{B6AB3508-0F32-4F49-9069-6DEBBFF49B74}" type="pres">
      <dgm:prSet presAssocID="{F2EF6202-E8CF-4DBF-BBC6-19B2342467C2}" presName="hierRoot2" presStyleCnt="0">
        <dgm:presLayoutVars>
          <dgm:hierBranch val="init"/>
        </dgm:presLayoutVars>
      </dgm:prSet>
      <dgm:spPr/>
    </dgm:pt>
    <dgm:pt modelId="{1884A2F1-3100-43D3-B6DA-4192437E1A83}" type="pres">
      <dgm:prSet presAssocID="{F2EF6202-E8CF-4DBF-BBC6-19B2342467C2}" presName="rootComposite" presStyleCnt="0"/>
      <dgm:spPr/>
    </dgm:pt>
    <dgm:pt modelId="{5772365A-B0FD-4A4A-B0DA-93E2D24696D0}" type="pres">
      <dgm:prSet presAssocID="{F2EF6202-E8CF-4DBF-BBC6-19B2342467C2}" presName="rootText" presStyleLbl="node3" presStyleIdx="6" presStyleCnt="9" custScaleY="68085" custLinFactX="31718" custLinFactY="-82302" custLinFactNeighborX="100000" custLinFactNeighborY="-100000">
        <dgm:presLayoutVars>
          <dgm:chPref val="3"/>
        </dgm:presLayoutVars>
      </dgm:prSet>
      <dgm:spPr>
        <a:prstGeom prst="roundRect">
          <a:avLst/>
        </a:prstGeom>
      </dgm:spPr>
    </dgm:pt>
    <dgm:pt modelId="{20C4A8BC-D873-4986-8B51-93C1C0CF8E57}" type="pres">
      <dgm:prSet presAssocID="{F2EF6202-E8CF-4DBF-BBC6-19B2342467C2}" presName="rootConnector" presStyleLbl="node3" presStyleIdx="6" presStyleCnt="9"/>
      <dgm:spPr/>
    </dgm:pt>
    <dgm:pt modelId="{6C0DC402-E362-48CA-AC2B-75C0A641131C}" type="pres">
      <dgm:prSet presAssocID="{F2EF6202-E8CF-4DBF-BBC6-19B2342467C2}" presName="hierChild4" presStyleCnt="0"/>
      <dgm:spPr/>
    </dgm:pt>
    <dgm:pt modelId="{B1C4767D-C715-4622-B8DD-C38EFCE5EBCE}" type="pres">
      <dgm:prSet presAssocID="{F2EF6202-E8CF-4DBF-BBC6-19B2342467C2}" presName="hierChild5" presStyleCnt="0"/>
      <dgm:spPr/>
    </dgm:pt>
    <dgm:pt modelId="{BB30AAAE-B277-40D8-AAF0-CF0BC9C61F23}" type="pres">
      <dgm:prSet presAssocID="{2B44B998-ED1A-4004-9A19-10242A6CE0E5}" presName="hierChild5" presStyleCnt="0"/>
      <dgm:spPr/>
    </dgm:pt>
    <dgm:pt modelId="{FBE10B9B-BEB3-4964-9B64-EB78CB291CBB}" type="pres">
      <dgm:prSet presAssocID="{FF27E7B1-9373-4658-BD19-9AAF865BEC7F}" presName="Name37" presStyleLbl="parChTrans1D2" presStyleIdx="2" presStyleCnt="6"/>
      <dgm:spPr/>
    </dgm:pt>
    <dgm:pt modelId="{FAD777A5-61E8-4778-84F1-ACA4FF7F206E}" type="pres">
      <dgm:prSet presAssocID="{1753FE1B-CF5A-4064-82E0-C6EE618ABF9F}" presName="hierRoot2" presStyleCnt="0">
        <dgm:presLayoutVars>
          <dgm:hierBranch val="init"/>
        </dgm:presLayoutVars>
      </dgm:prSet>
      <dgm:spPr/>
    </dgm:pt>
    <dgm:pt modelId="{907F0C00-C598-436A-A2C5-5A2D16DE4C35}" type="pres">
      <dgm:prSet presAssocID="{1753FE1B-CF5A-4064-82E0-C6EE618ABF9F}" presName="rootComposite" presStyleCnt="0"/>
      <dgm:spPr/>
    </dgm:pt>
    <dgm:pt modelId="{9CCB1F14-CF78-4A23-B9E1-615BD34FA245}" type="pres">
      <dgm:prSet presAssocID="{1753FE1B-CF5A-4064-82E0-C6EE618ABF9F}" presName="rootText" presStyleLbl="node2" presStyleIdx="2" presStyleCnt="4" custLinFactX="31718" custLinFactY="-31253" custLinFactNeighborX="100000" custLinFactNeighborY="-100000">
        <dgm:presLayoutVars>
          <dgm:chPref val="3"/>
        </dgm:presLayoutVars>
      </dgm:prSet>
      <dgm:spPr>
        <a:prstGeom prst="roundRect">
          <a:avLst/>
        </a:prstGeom>
      </dgm:spPr>
    </dgm:pt>
    <dgm:pt modelId="{52CE2A43-0A3D-43AC-B8C9-C1EA865529C1}" type="pres">
      <dgm:prSet presAssocID="{1753FE1B-CF5A-4064-82E0-C6EE618ABF9F}" presName="rootConnector" presStyleLbl="node2" presStyleIdx="2" presStyleCnt="4"/>
      <dgm:spPr/>
    </dgm:pt>
    <dgm:pt modelId="{07159B36-6B58-4230-9B4E-5FC8D36496FA}" type="pres">
      <dgm:prSet presAssocID="{1753FE1B-CF5A-4064-82E0-C6EE618ABF9F}" presName="hierChild4" presStyleCnt="0"/>
      <dgm:spPr/>
    </dgm:pt>
    <dgm:pt modelId="{2A07EB50-0555-4B97-8261-FC87806F220D}" type="pres">
      <dgm:prSet presAssocID="{1753FE1B-CF5A-4064-82E0-C6EE618ABF9F}" presName="hierChild5" presStyleCnt="0"/>
      <dgm:spPr/>
    </dgm:pt>
    <dgm:pt modelId="{615C563B-896D-457C-8932-795A07AA72C0}" type="pres">
      <dgm:prSet presAssocID="{3B284B02-6C50-4ABA-B40E-5688969ACBAF}" presName="Name37" presStyleLbl="parChTrans1D2" presStyleIdx="3" presStyleCnt="6"/>
      <dgm:spPr/>
    </dgm:pt>
    <dgm:pt modelId="{C9E22B9F-55CC-4D65-B8FD-57BF169E1D99}" type="pres">
      <dgm:prSet presAssocID="{5804501D-89B6-4801-937B-EC7BCFBAF722}" presName="hierRoot2" presStyleCnt="0">
        <dgm:presLayoutVars>
          <dgm:hierBranch val="init"/>
        </dgm:presLayoutVars>
      </dgm:prSet>
      <dgm:spPr/>
    </dgm:pt>
    <dgm:pt modelId="{3D25B811-73AD-48EF-B98C-234A1EE1C9A2}" type="pres">
      <dgm:prSet presAssocID="{5804501D-89B6-4801-937B-EC7BCFBAF722}" presName="rootComposite" presStyleCnt="0"/>
      <dgm:spPr/>
    </dgm:pt>
    <dgm:pt modelId="{096D711A-24BD-4BB5-90FA-1026127ADC15}" type="pres">
      <dgm:prSet presAssocID="{5804501D-89B6-4801-937B-EC7BCFBAF722}" presName="rootText" presStyleLbl="node2" presStyleIdx="3" presStyleCnt="4" custScaleY="103387" custLinFactX="31718" custLinFactY="-31253" custLinFactNeighborX="100000" custLinFactNeighborY="-100000">
        <dgm:presLayoutVars>
          <dgm:chPref val="3"/>
        </dgm:presLayoutVars>
      </dgm:prSet>
      <dgm:spPr>
        <a:prstGeom prst="roundRect">
          <a:avLst/>
        </a:prstGeom>
      </dgm:spPr>
    </dgm:pt>
    <dgm:pt modelId="{10EB3732-7AEE-4AA4-B4FF-68986103B9EE}" type="pres">
      <dgm:prSet presAssocID="{5804501D-89B6-4801-937B-EC7BCFBAF722}" presName="rootConnector" presStyleLbl="node2" presStyleIdx="3" presStyleCnt="4"/>
      <dgm:spPr/>
    </dgm:pt>
    <dgm:pt modelId="{0EE55715-A2A8-48CA-BE35-60BC2A8BD7C3}" type="pres">
      <dgm:prSet presAssocID="{5804501D-89B6-4801-937B-EC7BCFBAF722}" presName="hierChild4" presStyleCnt="0"/>
      <dgm:spPr/>
    </dgm:pt>
    <dgm:pt modelId="{8C84D545-95E9-4CA1-BC8C-A52FAABDA14D}" type="pres">
      <dgm:prSet presAssocID="{BDC4CC80-E81B-47BB-81F3-7C8C5DDCAD08}" presName="Name37" presStyleLbl="parChTrans1D3" presStyleIdx="7" presStyleCnt="9"/>
      <dgm:spPr/>
    </dgm:pt>
    <dgm:pt modelId="{3B656598-BF76-4B71-BECD-CCAF4352186B}" type="pres">
      <dgm:prSet presAssocID="{0470FF3E-1FF4-4AD2-8F97-B7D5B0C293DA}" presName="hierRoot2" presStyleCnt="0">
        <dgm:presLayoutVars>
          <dgm:hierBranch val="init"/>
        </dgm:presLayoutVars>
      </dgm:prSet>
      <dgm:spPr/>
    </dgm:pt>
    <dgm:pt modelId="{C26C55D0-4EE7-4142-AA7B-46523D3FB86A}" type="pres">
      <dgm:prSet presAssocID="{0470FF3E-1FF4-4AD2-8F97-B7D5B0C293DA}" presName="rootComposite" presStyleCnt="0"/>
      <dgm:spPr/>
    </dgm:pt>
    <dgm:pt modelId="{8F1AD643-A8C5-4CE6-82CC-772A8BF68348}" type="pres">
      <dgm:prSet presAssocID="{0470FF3E-1FF4-4AD2-8F97-B7D5B0C293DA}" presName="rootText" presStyleLbl="node3" presStyleIdx="7" presStyleCnt="9" custScaleY="68702" custLinFactX="31718" custLinFactY="-60179" custLinFactNeighborX="100000" custLinFactNeighborY="-100000">
        <dgm:presLayoutVars>
          <dgm:chPref val="3"/>
        </dgm:presLayoutVars>
      </dgm:prSet>
      <dgm:spPr>
        <a:prstGeom prst="roundRect">
          <a:avLst/>
        </a:prstGeom>
      </dgm:spPr>
    </dgm:pt>
    <dgm:pt modelId="{3155D63A-BAAC-4BFD-A808-BDEB3366511C}" type="pres">
      <dgm:prSet presAssocID="{0470FF3E-1FF4-4AD2-8F97-B7D5B0C293DA}" presName="rootConnector" presStyleLbl="node3" presStyleIdx="7" presStyleCnt="9"/>
      <dgm:spPr/>
    </dgm:pt>
    <dgm:pt modelId="{E6D89113-B221-479D-8FF9-61B09A35ECA9}" type="pres">
      <dgm:prSet presAssocID="{0470FF3E-1FF4-4AD2-8F97-B7D5B0C293DA}" presName="hierChild4" presStyleCnt="0"/>
      <dgm:spPr/>
    </dgm:pt>
    <dgm:pt modelId="{FD3DC6F1-7D73-47A7-8F06-8C73151B852B}" type="pres">
      <dgm:prSet presAssocID="{0470FF3E-1FF4-4AD2-8F97-B7D5B0C293DA}" presName="hierChild5" presStyleCnt="0"/>
      <dgm:spPr/>
    </dgm:pt>
    <dgm:pt modelId="{EF7004D5-76F0-48B3-A969-B35152017ECF}" type="pres">
      <dgm:prSet presAssocID="{372F5B28-A96F-4F38-AEA9-DA1471C37729}" presName="Name37" presStyleLbl="parChTrans1D3" presStyleIdx="8" presStyleCnt="9"/>
      <dgm:spPr/>
    </dgm:pt>
    <dgm:pt modelId="{636B2610-5AA2-4808-BED2-C4BE0BD44F15}" type="pres">
      <dgm:prSet presAssocID="{B264D23E-C373-4E84-838D-608C35D4DD2B}" presName="hierRoot2" presStyleCnt="0">
        <dgm:presLayoutVars>
          <dgm:hierBranch val="init"/>
        </dgm:presLayoutVars>
      </dgm:prSet>
      <dgm:spPr/>
    </dgm:pt>
    <dgm:pt modelId="{401B38FA-D663-42B4-8BF9-107FCA1A2557}" type="pres">
      <dgm:prSet presAssocID="{B264D23E-C373-4E84-838D-608C35D4DD2B}" presName="rootComposite" presStyleCnt="0"/>
      <dgm:spPr/>
    </dgm:pt>
    <dgm:pt modelId="{A8F5BB0B-718F-45DE-8C7A-6E81EB910020}" type="pres">
      <dgm:prSet presAssocID="{B264D23E-C373-4E84-838D-608C35D4DD2B}" presName="rootText" presStyleLbl="node3" presStyleIdx="8" presStyleCnt="9" custScaleY="67279" custLinFactX="31718" custLinFactY="-82086" custLinFactNeighborX="100000" custLinFactNeighborY="-100000">
        <dgm:presLayoutVars>
          <dgm:chPref val="3"/>
        </dgm:presLayoutVars>
      </dgm:prSet>
      <dgm:spPr>
        <a:prstGeom prst="roundRect">
          <a:avLst/>
        </a:prstGeom>
      </dgm:spPr>
    </dgm:pt>
    <dgm:pt modelId="{A395F0C5-C472-40DF-B5D7-DD534BA0E13E}" type="pres">
      <dgm:prSet presAssocID="{B264D23E-C373-4E84-838D-608C35D4DD2B}" presName="rootConnector" presStyleLbl="node3" presStyleIdx="8" presStyleCnt="9"/>
      <dgm:spPr/>
    </dgm:pt>
    <dgm:pt modelId="{8FFACECD-329E-4480-AAE4-D02C8E9603AE}" type="pres">
      <dgm:prSet presAssocID="{B264D23E-C373-4E84-838D-608C35D4DD2B}" presName="hierChild4" presStyleCnt="0"/>
      <dgm:spPr/>
    </dgm:pt>
    <dgm:pt modelId="{5A22A9F3-078C-4950-9AE2-4149B97ECBF5}" type="pres">
      <dgm:prSet presAssocID="{B264D23E-C373-4E84-838D-608C35D4DD2B}" presName="hierChild5" presStyleCnt="0"/>
      <dgm:spPr/>
    </dgm:pt>
    <dgm:pt modelId="{035EAD23-208A-4AB5-85F3-6FB8F7177BB2}" type="pres">
      <dgm:prSet presAssocID="{5804501D-89B6-4801-937B-EC7BCFBAF722}" presName="hierChild5" presStyleCnt="0"/>
      <dgm:spPr/>
    </dgm:pt>
    <dgm:pt modelId="{0DC3CE77-BABE-4F5C-B8C4-B3610BB9A284}" type="pres">
      <dgm:prSet presAssocID="{CBFA7CB1-697A-48D1-9305-2452D41AFF61}" presName="hierChild3" presStyleCnt="0"/>
      <dgm:spPr/>
    </dgm:pt>
    <dgm:pt modelId="{11970295-516C-4747-AC66-31CEB89C5DC7}" type="pres">
      <dgm:prSet presAssocID="{BECF910D-BC6A-4A94-AEC8-08C666D09C46}" presName="hierRoot1" presStyleCnt="0">
        <dgm:presLayoutVars>
          <dgm:hierBranch val="init"/>
        </dgm:presLayoutVars>
      </dgm:prSet>
      <dgm:spPr/>
    </dgm:pt>
    <dgm:pt modelId="{A14D2C99-2AF6-424B-A9C6-FD1A751901EC}" type="pres">
      <dgm:prSet presAssocID="{BECF910D-BC6A-4A94-AEC8-08C666D09C46}" presName="rootComposite1" presStyleCnt="0"/>
      <dgm:spPr/>
    </dgm:pt>
    <dgm:pt modelId="{E88D27B8-5B0C-4A1F-9BAB-0E88ABB434EC}" type="pres">
      <dgm:prSet presAssocID="{BECF910D-BC6A-4A94-AEC8-08C666D09C46}" presName="rootText1" presStyleLbl="node0" presStyleIdx="2" presStyleCnt="3" custLinFactX="-11465" custLinFactY="-63145" custLinFactNeighborX="-100000" custLinFactNeighborY="-100000">
        <dgm:presLayoutVars>
          <dgm:chPref val="3"/>
        </dgm:presLayoutVars>
      </dgm:prSet>
      <dgm:spPr>
        <a:prstGeom prst="roundRect">
          <a:avLst/>
        </a:prstGeom>
      </dgm:spPr>
    </dgm:pt>
    <dgm:pt modelId="{0E46D7D9-1D83-44E4-82DF-A7AB5A1CBEB9}" type="pres">
      <dgm:prSet presAssocID="{BECF910D-BC6A-4A94-AEC8-08C666D09C46}" presName="rootConnector1" presStyleLbl="asst0" presStyleIdx="0" presStyleCnt="2"/>
      <dgm:spPr/>
    </dgm:pt>
    <dgm:pt modelId="{354A02A0-5F66-4C68-8F57-BDC2B1866C81}" type="pres">
      <dgm:prSet presAssocID="{BECF910D-BC6A-4A94-AEC8-08C666D09C46}" presName="hierChild2" presStyleCnt="0"/>
      <dgm:spPr/>
    </dgm:pt>
    <dgm:pt modelId="{6F5FD6AF-7867-4F4F-8B86-6832BFF789B4}" type="pres">
      <dgm:prSet presAssocID="{BECF910D-BC6A-4A94-AEC8-08C666D09C46}" presName="hierChild3" presStyleCnt="0"/>
      <dgm:spPr/>
    </dgm:pt>
    <dgm:pt modelId="{4BB138D2-CE29-4B1C-9629-40B7105FA5D6}" type="pres">
      <dgm:prSet presAssocID="{972DB815-AFC9-4CC3-860A-4A85D3DC516D}" presName="Name111" presStyleLbl="parChTrans1D2" presStyleIdx="4" presStyleCnt="6"/>
      <dgm:spPr/>
    </dgm:pt>
    <dgm:pt modelId="{1A08FD74-37DF-44A6-AE89-FE532DD51E35}" type="pres">
      <dgm:prSet presAssocID="{2BFC28AB-2E95-454E-83C6-26B86C919F8E}" presName="hierRoot3" presStyleCnt="0">
        <dgm:presLayoutVars>
          <dgm:hierBranch val="init"/>
        </dgm:presLayoutVars>
      </dgm:prSet>
      <dgm:spPr/>
    </dgm:pt>
    <dgm:pt modelId="{18ABC66E-F38C-429A-AA2F-7836D557415C}" type="pres">
      <dgm:prSet presAssocID="{2BFC28AB-2E95-454E-83C6-26B86C919F8E}" presName="rootComposite3" presStyleCnt="0"/>
      <dgm:spPr/>
    </dgm:pt>
    <dgm:pt modelId="{AE8465F0-A9EF-42FE-B107-FAEAA0FC4C55}" type="pres">
      <dgm:prSet presAssocID="{2BFC28AB-2E95-454E-83C6-26B86C919F8E}" presName="rootText3" presStyleLbl="asst0" presStyleIdx="0" presStyleCnt="2" custLinFactY="-154322" custLinFactNeighborX="86423" custLinFactNeighborY="-200000">
        <dgm:presLayoutVars>
          <dgm:chPref val="3"/>
        </dgm:presLayoutVars>
      </dgm:prSet>
      <dgm:spPr>
        <a:prstGeom prst="roundRect">
          <a:avLst/>
        </a:prstGeom>
      </dgm:spPr>
    </dgm:pt>
    <dgm:pt modelId="{117653DE-7A7A-4AE4-82BF-0C9452056285}" type="pres">
      <dgm:prSet presAssocID="{2BFC28AB-2E95-454E-83C6-26B86C919F8E}" presName="rootConnector3" presStyleLbl="asst0" presStyleIdx="0" presStyleCnt="2"/>
      <dgm:spPr/>
    </dgm:pt>
    <dgm:pt modelId="{75C1F9B7-613E-4C69-ABF4-B6946B8B0924}" type="pres">
      <dgm:prSet presAssocID="{2BFC28AB-2E95-454E-83C6-26B86C919F8E}" presName="hierChild6" presStyleCnt="0"/>
      <dgm:spPr/>
    </dgm:pt>
    <dgm:pt modelId="{4E3F39DB-18B5-4F8D-9B05-69A05ECA0BEB}" type="pres">
      <dgm:prSet presAssocID="{2BFC28AB-2E95-454E-83C6-26B86C919F8E}" presName="hierChild7" presStyleCnt="0"/>
      <dgm:spPr/>
    </dgm:pt>
    <dgm:pt modelId="{72FA8C0C-5E06-4E6D-9CE3-5864197C4EC7}" type="pres">
      <dgm:prSet presAssocID="{B11ED3F4-AB9D-453C-B2A0-C79CBF189AE3}" presName="Name111" presStyleLbl="parChTrans1D2" presStyleIdx="5" presStyleCnt="6"/>
      <dgm:spPr/>
    </dgm:pt>
    <dgm:pt modelId="{D12DF405-9CBD-49CD-AC4E-AF3E865524F9}" type="pres">
      <dgm:prSet presAssocID="{A257117F-A66E-4490-89BD-712FFB4EA0F6}" presName="hierRoot3" presStyleCnt="0">
        <dgm:presLayoutVars>
          <dgm:hierBranch val="init"/>
        </dgm:presLayoutVars>
      </dgm:prSet>
      <dgm:spPr/>
    </dgm:pt>
    <dgm:pt modelId="{E748B855-75E4-4C90-9003-BCF63FD64BC4}" type="pres">
      <dgm:prSet presAssocID="{A257117F-A66E-4490-89BD-712FFB4EA0F6}" presName="rootComposite3" presStyleCnt="0"/>
      <dgm:spPr/>
    </dgm:pt>
    <dgm:pt modelId="{5D5350DB-CCE8-4588-A431-028998CF1371}" type="pres">
      <dgm:prSet presAssocID="{A257117F-A66E-4490-89BD-712FFB4EA0F6}" presName="rootText3" presStyleLbl="asst0" presStyleIdx="1" presStyleCnt="2" custLinFactY="-100000" custLinFactNeighborX="-34577" custLinFactNeighborY="-148398">
        <dgm:presLayoutVars>
          <dgm:chPref val="3"/>
        </dgm:presLayoutVars>
      </dgm:prSet>
      <dgm:spPr>
        <a:prstGeom prst="roundRect">
          <a:avLst/>
        </a:prstGeom>
      </dgm:spPr>
    </dgm:pt>
    <dgm:pt modelId="{5E3E2B82-573F-435C-9BC1-8784F0992FC2}" type="pres">
      <dgm:prSet presAssocID="{A257117F-A66E-4490-89BD-712FFB4EA0F6}" presName="rootConnector3" presStyleLbl="asst0" presStyleIdx="1" presStyleCnt="2"/>
      <dgm:spPr/>
    </dgm:pt>
    <dgm:pt modelId="{A5A43A30-F5D8-46C7-A817-BF3B0B96A5AD}" type="pres">
      <dgm:prSet presAssocID="{A257117F-A66E-4490-89BD-712FFB4EA0F6}" presName="hierChild6" presStyleCnt="0"/>
      <dgm:spPr/>
    </dgm:pt>
    <dgm:pt modelId="{FD64F396-6382-4620-8D47-8FABEEC082C2}" type="pres">
      <dgm:prSet presAssocID="{A257117F-A66E-4490-89BD-712FFB4EA0F6}" presName="hierChild7" presStyleCnt="0"/>
      <dgm:spPr/>
    </dgm:pt>
  </dgm:ptLst>
  <dgm:cxnLst>
    <dgm:cxn modelId="{48065100-FA6D-4661-B2D7-15D547CCA7C5}" type="presOf" srcId="{A4334B96-5D79-4815-A692-C124FC64EDAD}" destId="{01C239EE-E0AC-4FFC-959A-9A7C596DEF92}" srcOrd="0" destOrd="0" presId="urn:microsoft.com/office/officeart/2005/8/layout/orgChart1"/>
    <dgm:cxn modelId="{F8BB7401-0AA2-4768-A25F-1FD4CBFFD773}" type="presOf" srcId="{2B44B998-ED1A-4004-9A19-10242A6CE0E5}" destId="{22BDA1FA-D3EE-4F24-83AC-F271DACC57D0}" srcOrd="0" destOrd="0" presId="urn:microsoft.com/office/officeart/2005/8/layout/orgChart1"/>
    <dgm:cxn modelId="{8B034602-76A5-45B7-A943-612FF177EE18}" type="presOf" srcId="{972DB815-AFC9-4CC3-860A-4A85D3DC516D}" destId="{4BB138D2-CE29-4B1C-9629-40B7105FA5D6}" srcOrd="0" destOrd="0" presId="urn:microsoft.com/office/officeart/2005/8/layout/orgChart1"/>
    <dgm:cxn modelId="{97669B03-8ADD-414A-8CD9-2612A82C872D}" type="presOf" srcId="{5804501D-89B6-4801-937B-EC7BCFBAF722}" destId="{10EB3732-7AEE-4AA4-B4FF-68986103B9EE}" srcOrd="1" destOrd="0" presId="urn:microsoft.com/office/officeart/2005/8/layout/orgChart1"/>
    <dgm:cxn modelId="{5420E208-22E0-4FBC-83E4-EEB4734E3A14}" type="presOf" srcId="{BDC4CC80-E81B-47BB-81F3-7C8C5DDCAD08}" destId="{8C84D545-95E9-4CA1-BC8C-A52FAABDA14D}" srcOrd="0" destOrd="0" presId="urn:microsoft.com/office/officeart/2005/8/layout/orgChart1"/>
    <dgm:cxn modelId="{27FF2809-6F8B-4E38-9774-F0B59461BBC0}" type="presOf" srcId="{B264D23E-C373-4E84-838D-608C35D4DD2B}" destId="{A8F5BB0B-718F-45DE-8C7A-6E81EB910020}" srcOrd="0" destOrd="0" presId="urn:microsoft.com/office/officeart/2005/8/layout/orgChart1"/>
    <dgm:cxn modelId="{09BEBF0E-F6B0-47C5-A072-65342D99DB70}" type="presOf" srcId="{5804501D-89B6-4801-937B-EC7BCFBAF722}" destId="{096D711A-24BD-4BB5-90FA-1026127ADC15}" srcOrd="0" destOrd="0" presId="urn:microsoft.com/office/officeart/2005/8/layout/orgChart1"/>
    <dgm:cxn modelId="{FE4A4C0F-F122-4E02-AB78-150F938E5761}" type="presOf" srcId="{395EC583-35CC-4143-B685-3AA78701D1EF}" destId="{4C21AF1C-4A8D-4FC7-9116-655EB8E88DD2}" srcOrd="0" destOrd="0" presId="urn:microsoft.com/office/officeart/2005/8/layout/orgChart1"/>
    <dgm:cxn modelId="{EC520E14-A090-423C-9E72-2F60958AE0F3}" srcId="{6ED482E3-5A2C-427B-85C0-95168B8A9BE8}" destId="{A20047DE-3EBE-4CC1-B89E-1DAAF8204D41}" srcOrd="0" destOrd="0" parTransId="{BBAF5C09-27EE-4973-9FCD-53F410392617}" sibTransId="{6195ED6B-7C64-4F28-AB88-D46D6FAF1591}"/>
    <dgm:cxn modelId="{D7749E1A-22A9-484A-A9DE-ACB6030CBD43}" type="presOf" srcId="{A257117F-A66E-4490-89BD-712FFB4EA0F6}" destId="{5D5350DB-CCE8-4588-A431-028998CF1371}" srcOrd="0" destOrd="0" presId="urn:microsoft.com/office/officeart/2005/8/layout/orgChart1"/>
    <dgm:cxn modelId="{674BFF1B-E9F6-48EB-97B6-C51690CCD55D}" srcId="{4FF43880-33B8-4911-97B0-A33985C39901}" destId="{293A581E-76B9-4B39-ABFA-8204F8AA8AFF}" srcOrd="1" destOrd="0" parTransId="{27C0C25F-4489-4B2F-9B71-5D7DF0C53DE0}" sibTransId="{B624450D-D898-4EF6-99F0-5B6108007342}"/>
    <dgm:cxn modelId="{545D2729-326F-4127-97A6-2FEF1D023768}" type="presOf" srcId="{372F5B28-A96F-4F38-AEA9-DA1471C37729}" destId="{EF7004D5-76F0-48B3-A969-B35152017ECF}" srcOrd="0" destOrd="0" presId="urn:microsoft.com/office/officeart/2005/8/layout/orgChart1"/>
    <dgm:cxn modelId="{A5E49F2E-A7E2-4314-83AC-DD80D8C23725}" type="presOf" srcId="{A257117F-A66E-4490-89BD-712FFB4EA0F6}" destId="{5E3E2B82-573F-435C-9BC1-8784F0992FC2}" srcOrd="1" destOrd="0" presId="urn:microsoft.com/office/officeart/2005/8/layout/orgChart1"/>
    <dgm:cxn modelId="{70B5D72E-D3A6-4A04-BFE9-D59234F6F3A1}" type="presOf" srcId="{A20047DE-3EBE-4CC1-B89E-1DAAF8204D41}" destId="{84FE658D-170D-4E85-8F86-5848DD37F1C8}" srcOrd="1" destOrd="0" presId="urn:microsoft.com/office/officeart/2005/8/layout/orgChart1"/>
    <dgm:cxn modelId="{C23DD230-9404-42D9-A8CB-5D9D0CB4342C}" srcId="{2B44B998-ED1A-4004-9A19-10242A6CE0E5}" destId="{A80F8BCB-F701-4483-A516-4950F54FEDFC}" srcOrd="0" destOrd="0" parTransId="{676BBEAB-1D99-481D-B896-72EF9497AD16}" sibTransId="{8A03DC62-4029-42F6-81A8-EA3DABA3A42D}"/>
    <dgm:cxn modelId="{7C4D4836-916D-4864-8879-90AAEA47B623}" srcId="{2B44B998-ED1A-4004-9A19-10242A6CE0E5}" destId="{F2EF6202-E8CF-4DBF-BBC6-19B2342467C2}" srcOrd="1" destOrd="0" parTransId="{D27ED0DE-823B-4327-8424-95C30814870D}" sibTransId="{F96365D9-225C-433D-B947-75D84E7C4BA1}"/>
    <dgm:cxn modelId="{01286637-EC81-4425-8E83-1405BE85ACA7}" srcId="{4FF43880-33B8-4911-97B0-A33985C39901}" destId="{395EC583-35CC-4143-B685-3AA78701D1EF}" srcOrd="4" destOrd="0" parTransId="{28EBD963-0AC2-4096-8484-51D072022E24}" sibTransId="{B424F649-DEA6-4472-947D-B360319B9566}"/>
    <dgm:cxn modelId="{24025960-18D4-463A-97A2-C072431FB621}" type="presOf" srcId="{293A581E-76B9-4B39-ABFA-8204F8AA8AFF}" destId="{F7C4E950-6B74-449F-87B7-3685C8E2719E}" srcOrd="1" destOrd="0" presId="urn:microsoft.com/office/officeart/2005/8/layout/orgChart1"/>
    <dgm:cxn modelId="{8B32BE4B-4BBC-4764-853C-012E30735F39}" type="presOf" srcId="{9F8C0EA6-EACD-4FA9-B1A0-4893CCB01FC6}" destId="{C3914691-BEB9-45A8-A038-F7094682E54C}" srcOrd="0" destOrd="0" presId="urn:microsoft.com/office/officeart/2005/8/layout/orgChart1"/>
    <dgm:cxn modelId="{1F3CEA6B-22CD-44C6-85AC-0149FC9E09ED}" type="presOf" srcId="{7E13145A-1740-4B27-B16B-57D4283444B5}" destId="{B0AAAB15-DDB3-4669-B1D8-5CEA5123A4B2}" srcOrd="0" destOrd="0" presId="urn:microsoft.com/office/officeart/2005/8/layout/orgChart1"/>
    <dgm:cxn modelId="{18D8D66F-45D0-480A-A10C-5888B4646C47}" type="presOf" srcId="{CBFA7CB1-697A-48D1-9305-2452D41AFF61}" destId="{0EB803F8-C646-4F13-A64C-78EA3E000361}" srcOrd="1" destOrd="0" presId="urn:microsoft.com/office/officeart/2005/8/layout/orgChart1"/>
    <dgm:cxn modelId="{37474970-58CB-4CA3-B745-5721F91AA974}" type="presOf" srcId="{F2EF6202-E8CF-4DBF-BBC6-19B2342467C2}" destId="{5772365A-B0FD-4A4A-B0DA-93E2D24696D0}" srcOrd="0" destOrd="0" presId="urn:microsoft.com/office/officeart/2005/8/layout/orgChart1"/>
    <dgm:cxn modelId="{F4013D71-326C-4D26-A46E-C798BF73267E}" type="presOf" srcId="{2BFC28AB-2E95-454E-83C6-26B86C919F8E}" destId="{117653DE-7A7A-4AE4-82BF-0C9452056285}" srcOrd="1" destOrd="0" presId="urn:microsoft.com/office/officeart/2005/8/layout/orgChart1"/>
    <dgm:cxn modelId="{C2D10572-8652-4AE3-859F-A3BCBE66859D}" srcId="{CBFA7CB1-697A-48D1-9305-2452D41AFF61}" destId="{2B44B998-ED1A-4004-9A19-10242A6CE0E5}" srcOrd="1" destOrd="0" parTransId="{9F8C0EA6-EACD-4FA9-B1A0-4893CCB01FC6}" sibTransId="{80A20BAB-45FE-49BE-A09D-68E379893AC6}"/>
    <dgm:cxn modelId="{C8A0D354-4D5C-4CD8-80EC-4EFA8B85EA6D}" type="presOf" srcId="{A4334B96-5D79-4815-A692-C124FC64EDAD}" destId="{16B0CE33-9449-41FC-B4A2-D0D2800B88AF}" srcOrd="1" destOrd="0" presId="urn:microsoft.com/office/officeart/2005/8/layout/orgChart1"/>
    <dgm:cxn modelId="{AAB83E76-F937-45B9-9915-AA4D834E5589}" type="presOf" srcId="{7E13145A-1740-4B27-B16B-57D4283444B5}" destId="{0B563D17-DBA8-42DD-8207-32F64FD81E25}" srcOrd="1" destOrd="0" presId="urn:microsoft.com/office/officeart/2005/8/layout/orgChart1"/>
    <dgm:cxn modelId="{80B88858-930E-4640-8C7E-8E38AD1ECACC}" srcId="{CBFA7CB1-697A-48D1-9305-2452D41AFF61}" destId="{1753FE1B-CF5A-4064-82E0-C6EE618ABF9F}" srcOrd="2" destOrd="0" parTransId="{FF27E7B1-9373-4658-BD19-9AAF865BEC7F}" sibTransId="{5C29684D-CCD9-4370-B77E-76D7497C38B2}"/>
    <dgm:cxn modelId="{0B283859-C234-4FD8-8150-2DDFE93FD6E0}" type="presOf" srcId="{2D928F2D-ABF0-40AA-9D6C-A53A09378B86}" destId="{720F657F-8D9D-40DA-BE16-EB6F5508C04A}" srcOrd="0" destOrd="0" presId="urn:microsoft.com/office/officeart/2005/8/layout/orgChart1"/>
    <dgm:cxn modelId="{DC1CDC7C-CB8B-4C99-B388-03E566F95BAD}" srcId="{BECF910D-BC6A-4A94-AEC8-08C666D09C46}" destId="{A257117F-A66E-4490-89BD-712FFB4EA0F6}" srcOrd="1" destOrd="0" parTransId="{B11ED3F4-AB9D-453C-B2A0-C79CBF189AE3}" sibTransId="{0AD3264F-8AC4-4FF8-9635-5F71665769D4}"/>
    <dgm:cxn modelId="{CC436782-F5CF-4F6C-88B2-CB354D4AFDBA}" srcId="{6ED482E3-5A2C-427B-85C0-95168B8A9BE8}" destId="{BECF910D-BC6A-4A94-AEC8-08C666D09C46}" srcOrd="2" destOrd="0" parTransId="{CEAEC07C-8D0F-4735-9998-E561C8BB5908}" sibTransId="{BD148B25-BEC5-4755-A408-81AC20A2F444}"/>
    <dgm:cxn modelId="{CABD6086-2D07-424E-8092-1588A2859C16}" type="presOf" srcId="{67CBF79E-5990-4911-962D-1EBC978A9ED9}" destId="{932176A1-0EC1-462E-AD83-0C4520E7DC4F}" srcOrd="0" destOrd="0" presId="urn:microsoft.com/office/officeart/2005/8/layout/orgChart1"/>
    <dgm:cxn modelId="{F29C608D-B950-405D-81EC-8D08BB434E22}" type="presOf" srcId="{676BBEAB-1D99-481D-B896-72EF9497AD16}" destId="{144A8C86-36E4-45C4-A220-843C528D2BE7}" srcOrd="0" destOrd="0" presId="urn:microsoft.com/office/officeart/2005/8/layout/orgChart1"/>
    <dgm:cxn modelId="{8AEFC18D-9755-4AE4-941D-8F695620190B}" type="presOf" srcId="{B11ED3F4-AB9D-453C-B2A0-C79CBF189AE3}" destId="{72FA8C0C-5E06-4E6D-9CE3-5864197C4EC7}" srcOrd="0" destOrd="0" presId="urn:microsoft.com/office/officeart/2005/8/layout/orgChart1"/>
    <dgm:cxn modelId="{F2C3D48E-A7AB-4F03-B5BB-B6D763346338}" type="presOf" srcId="{0470FF3E-1FF4-4AD2-8F97-B7D5B0C293DA}" destId="{3155D63A-BAAC-4BFD-A808-BDEB3366511C}" srcOrd="1" destOrd="0" presId="urn:microsoft.com/office/officeart/2005/8/layout/orgChart1"/>
    <dgm:cxn modelId="{5CE56694-C786-45FF-9C88-A728078A28C6}" type="presOf" srcId="{0470FF3E-1FF4-4AD2-8F97-B7D5B0C293DA}" destId="{8F1AD643-A8C5-4CE6-82CC-772A8BF68348}" srcOrd="0" destOrd="0" presId="urn:microsoft.com/office/officeart/2005/8/layout/orgChart1"/>
    <dgm:cxn modelId="{5661CB95-4086-4854-B482-C5E040DA88FB}" srcId="{6ED482E3-5A2C-427B-85C0-95168B8A9BE8}" destId="{CBFA7CB1-697A-48D1-9305-2452D41AFF61}" srcOrd="1" destOrd="0" parTransId="{279057BB-A702-452C-AB8E-B2D9C89A732C}" sibTransId="{FD99AB7D-7A9A-4145-AD9B-4D7278707EB6}"/>
    <dgm:cxn modelId="{9CF46998-31EF-4970-9C1C-3E79A20479FE}" srcId="{5804501D-89B6-4801-937B-EC7BCFBAF722}" destId="{0470FF3E-1FF4-4AD2-8F97-B7D5B0C293DA}" srcOrd="0" destOrd="0" parTransId="{BDC4CC80-E81B-47BB-81F3-7C8C5DDCAD08}" sibTransId="{1A99318F-D5D8-4F78-B93A-7500B54C0A15}"/>
    <dgm:cxn modelId="{FF2CA99A-B722-4F7A-B852-1D3B809374DC}" type="presOf" srcId="{2D928F2D-ABF0-40AA-9D6C-A53A09378B86}" destId="{6220C8E5-E0EF-4AC9-84EA-039182F5E396}" srcOrd="1" destOrd="0" presId="urn:microsoft.com/office/officeart/2005/8/layout/orgChart1"/>
    <dgm:cxn modelId="{5730AF9D-252D-4C77-9989-74C2FF103212}" type="presOf" srcId="{B16E548D-6158-41FD-999B-841138D15213}" destId="{4D78511F-1A81-4B1E-BE2B-91D7EB47ACFB}" srcOrd="0" destOrd="0" presId="urn:microsoft.com/office/officeart/2005/8/layout/orgChart1"/>
    <dgm:cxn modelId="{6285FD9F-705B-4037-8FA1-8CF9A330145F}" type="presOf" srcId="{7A97CDAE-3AC5-4334-A515-43605DF275CD}" destId="{A5EF2895-9CC1-4CF2-8CD4-7BEF8D3CA55A}" srcOrd="0" destOrd="0" presId="urn:microsoft.com/office/officeart/2005/8/layout/orgChart1"/>
    <dgm:cxn modelId="{0B1118A5-869F-4FE5-9934-65D9A3EB9280}" type="presOf" srcId="{F2EF6202-E8CF-4DBF-BBC6-19B2342467C2}" destId="{20C4A8BC-D873-4986-8B51-93C1C0CF8E57}" srcOrd="1" destOrd="0" presId="urn:microsoft.com/office/officeart/2005/8/layout/orgChart1"/>
    <dgm:cxn modelId="{629D1FA7-6E7C-4CA1-BC0E-A9B97710CD38}" type="presOf" srcId="{BECF910D-BC6A-4A94-AEC8-08C666D09C46}" destId="{E88D27B8-5B0C-4A1F-9BAB-0E88ABB434EC}" srcOrd="0" destOrd="0" presId="urn:microsoft.com/office/officeart/2005/8/layout/orgChart1"/>
    <dgm:cxn modelId="{68D112A9-A21C-4E5D-9D60-8D5BC5B50A3E}" srcId="{BECF910D-BC6A-4A94-AEC8-08C666D09C46}" destId="{2BFC28AB-2E95-454E-83C6-26B86C919F8E}" srcOrd="0" destOrd="0" parTransId="{972DB815-AFC9-4CC3-860A-4A85D3DC516D}" sibTransId="{0303414A-D1D3-4FD5-BE01-68DC7DDF8A37}"/>
    <dgm:cxn modelId="{582F37A9-58B0-49A0-AD99-A43F581993D7}" type="presOf" srcId="{CBFA7CB1-697A-48D1-9305-2452D41AFF61}" destId="{B56E222A-8B26-4EA6-B645-3C749BF07D20}" srcOrd="0" destOrd="0" presId="urn:microsoft.com/office/officeart/2005/8/layout/orgChart1"/>
    <dgm:cxn modelId="{4C4D58AB-4A75-484B-A3AE-0EFE924C66C3}" type="presOf" srcId="{D27ED0DE-823B-4327-8424-95C30814870D}" destId="{17D3F3DE-9EEB-4DE8-9239-5EFC5C75694F}" srcOrd="0" destOrd="0" presId="urn:microsoft.com/office/officeart/2005/8/layout/orgChart1"/>
    <dgm:cxn modelId="{8168DFAB-F96C-4EB6-AF12-1D1A7757D2F0}" srcId="{CBFA7CB1-697A-48D1-9305-2452D41AFF61}" destId="{4FF43880-33B8-4911-97B0-A33985C39901}" srcOrd="0" destOrd="0" parTransId="{7A97CDAE-3AC5-4334-A515-43605DF275CD}" sibTransId="{190EE2FC-E27E-412A-8E09-C57C100B1985}"/>
    <dgm:cxn modelId="{ABB0D7AC-82AC-4AC7-9473-CE3CB412BEE6}" type="presOf" srcId="{2B44B998-ED1A-4004-9A19-10242A6CE0E5}" destId="{8453379A-7631-485E-88E6-D26EB616B522}" srcOrd="1" destOrd="0" presId="urn:microsoft.com/office/officeart/2005/8/layout/orgChart1"/>
    <dgm:cxn modelId="{85CCC8AD-1AF8-4C64-B8D7-6E588E5B2B0A}" type="presOf" srcId="{395EC583-35CC-4143-B685-3AA78701D1EF}" destId="{20631C79-4251-4AA0-982A-7BE45F96CA26}" srcOrd="1" destOrd="0" presId="urn:microsoft.com/office/officeart/2005/8/layout/orgChart1"/>
    <dgm:cxn modelId="{1F913AB5-0B61-4FF3-B055-020AFE011BE5}" srcId="{4FF43880-33B8-4911-97B0-A33985C39901}" destId="{7E13145A-1740-4B27-B16B-57D4283444B5}" srcOrd="0" destOrd="0" parTransId="{67CBF79E-5990-4911-962D-1EBC978A9ED9}" sibTransId="{33256F98-D8E5-4491-B8D3-382C14E5B3B6}"/>
    <dgm:cxn modelId="{E1FA1DB6-69C4-441B-890E-D16226A0F145}" srcId="{5804501D-89B6-4801-937B-EC7BCFBAF722}" destId="{B264D23E-C373-4E84-838D-608C35D4DD2B}" srcOrd="1" destOrd="0" parTransId="{372F5B28-A96F-4F38-AEA9-DA1471C37729}" sibTransId="{E37DBB64-F0DD-463B-A23D-54FE391D0A8A}"/>
    <dgm:cxn modelId="{9F0D88B7-3D8A-4475-AD97-8E72ADE339E9}" type="presOf" srcId="{6ED482E3-5A2C-427B-85C0-95168B8A9BE8}" destId="{EBC8B9DC-D26F-4DFE-AA70-3311D3EFFAA2}" srcOrd="0" destOrd="0" presId="urn:microsoft.com/office/officeart/2005/8/layout/orgChart1"/>
    <dgm:cxn modelId="{A2E3F3B8-59FA-4C33-85C8-CB4E484E55BC}" srcId="{CBFA7CB1-697A-48D1-9305-2452D41AFF61}" destId="{5804501D-89B6-4801-937B-EC7BCFBAF722}" srcOrd="3" destOrd="0" parTransId="{3B284B02-6C50-4ABA-B40E-5688969ACBAF}" sibTransId="{94ECD511-2FF0-4BE9-835A-E8ACF5D8FC49}"/>
    <dgm:cxn modelId="{BF9346B9-EE6B-433D-8D20-55F02DE1923D}" type="presOf" srcId="{A80F8BCB-F701-4483-A516-4950F54FEDFC}" destId="{AC57F7F8-BED5-4EE3-B8BD-E893D38E23F6}" srcOrd="1" destOrd="0" presId="urn:microsoft.com/office/officeart/2005/8/layout/orgChart1"/>
    <dgm:cxn modelId="{5B6034C9-348A-45EB-AA57-2233364263DE}" type="presOf" srcId="{4FF43880-33B8-4911-97B0-A33985C39901}" destId="{7E81D472-9418-4D64-89E0-419A40F887F1}" srcOrd="1" destOrd="0" presId="urn:microsoft.com/office/officeart/2005/8/layout/orgChart1"/>
    <dgm:cxn modelId="{0D2581C9-3B40-4FA9-848E-C128932B8EA6}" type="presOf" srcId="{27C0C25F-4489-4B2F-9B71-5D7DF0C53DE0}" destId="{FEFA18DD-EEF8-4543-8B90-1816DE353B9E}" srcOrd="0" destOrd="0" presId="urn:microsoft.com/office/officeart/2005/8/layout/orgChart1"/>
    <dgm:cxn modelId="{C380B9C9-F27A-47BF-A863-7D1B6D13DF42}" type="presOf" srcId="{4FF43880-33B8-4911-97B0-A33985C39901}" destId="{BDF3AFE9-9558-4444-8B28-8917D4B5D556}" srcOrd="0" destOrd="0" presId="urn:microsoft.com/office/officeart/2005/8/layout/orgChart1"/>
    <dgm:cxn modelId="{A5F70ACE-C8B4-4564-BEB9-58FEB73C3534}" type="presOf" srcId="{2BFC28AB-2E95-454E-83C6-26B86C919F8E}" destId="{AE8465F0-A9EF-42FE-B107-FAEAA0FC4C55}" srcOrd="0" destOrd="0" presId="urn:microsoft.com/office/officeart/2005/8/layout/orgChart1"/>
    <dgm:cxn modelId="{426EB7D0-5AE7-4B11-845A-11D467E51F06}" type="presOf" srcId="{A20047DE-3EBE-4CC1-B89E-1DAAF8204D41}" destId="{DB5A5E2E-1F95-4313-8979-997157C58EF7}" srcOrd="0" destOrd="0" presId="urn:microsoft.com/office/officeart/2005/8/layout/orgChart1"/>
    <dgm:cxn modelId="{808918D2-68A7-47AF-8302-F027627FC017}" type="presOf" srcId="{BECF910D-BC6A-4A94-AEC8-08C666D09C46}" destId="{0E46D7D9-1D83-44E4-82DF-A7AB5A1CBEB9}" srcOrd="1" destOrd="0" presId="urn:microsoft.com/office/officeart/2005/8/layout/orgChart1"/>
    <dgm:cxn modelId="{F78AE4D5-E48E-4EFF-859E-B70260739BFE}" type="presOf" srcId="{B264D23E-C373-4E84-838D-608C35D4DD2B}" destId="{A395F0C5-C472-40DF-B5D7-DD534BA0E13E}" srcOrd="1" destOrd="0" presId="urn:microsoft.com/office/officeart/2005/8/layout/orgChart1"/>
    <dgm:cxn modelId="{22B54DDA-EC67-45EA-93FD-CD026080C4B8}" type="presOf" srcId="{3B284B02-6C50-4ABA-B40E-5688969ACBAF}" destId="{615C563B-896D-457C-8932-795A07AA72C0}" srcOrd="0" destOrd="0" presId="urn:microsoft.com/office/officeart/2005/8/layout/orgChart1"/>
    <dgm:cxn modelId="{4CACC9DB-7FE5-4DB5-BA98-0B93F14E9548}" type="presOf" srcId="{1753FE1B-CF5A-4064-82E0-C6EE618ABF9F}" destId="{52CE2A43-0A3D-43AC-B8C9-C1EA865529C1}" srcOrd="1" destOrd="0" presId="urn:microsoft.com/office/officeart/2005/8/layout/orgChart1"/>
    <dgm:cxn modelId="{825B79E0-C930-45DA-9083-DE0EBF797332}" type="presOf" srcId="{A80F8BCB-F701-4483-A516-4950F54FEDFC}" destId="{82355026-972C-4633-8F9F-40DBBFD58A16}" srcOrd="0" destOrd="0" presId="urn:microsoft.com/office/officeart/2005/8/layout/orgChart1"/>
    <dgm:cxn modelId="{44ACD8E2-9BC9-4C33-AABD-10A28B4CFE8C}" type="presOf" srcId="{1753FE1B-CF5A-4064-82E0-C6EE618ABF9F}" destId="{9CCB1F14-CF78-4A23-B9E1-615BD34FA245}" srcOrd="0" destOrd="0" presId="urn:microsoft.com/office/officeart/2005/8/layout/orgChart1"/>
    <dgm:cxn modelId="{0A15ABE5-64AD-4EDB-BA22-16A27F588A74}" type="presOf" srcId="{28EBD963-0AC2-4096-8484-51D072022E24}" destId="{13C901B1-0252-4827-90F3-634A67E37E37}" srcOrd="0" destOrd="0" presId="urn:microsoft.com/office/officeart/2005/8/layout/orgChart1"/>
    <dgm:cxn modelId="{3D878DE6-C8FF-4689-8F32-F6A473D0F487}" type="presOf" srcId="{AF441EA2-67E6-4D0D-B810-438962ECE98A}" destId="{44B9866C-DC34-4CA7-ABBD-4FD297A30651}" srcOrd="0" destOrd="0" presId="urn:microsoft.com/office/officeart/2005/8/layout/orgChart1"/>
    <dgm:cxn modelId="{8D8055F0-7D0D-448A-ACA3-80D7491691A3}" type="presOf" srcId="{FF27E7B1-9373-4658-BD19-9AAF865BEC7F}" destId="{FBE10B9B-BEB3-4964-9B64-EB78CB291CBB}" srcOrd="0" destOrd="0" presId="urn:microsoft.com/office/officeart/2005/8/layout/orgChart1"/>
    <dgm:cxn modelId="{AE44ADF3-AE90-43E4-AE20-1EF90CAB1E43}" type="presOf" srcId="{293A581E-76B9-4B39-ABFA-8204F8AA8AFF}" destId="{DC412C25-4CEF-4ACA-B94D-D56EB81E59F5}" srcOrd="0" destOrd="0" presId="urn:microsoft.com/office/officeart/2005/8/layout/orgChart1"/>
    <dgm:cxn modelId="{1A06A9F4-09A9-43A1-A6A4-B7C368B3BA9A}" srcId="{4FF43880-33B8-4911-97B0-A33985C39901}" destId="{2D928F2D-ABF0-40AA-9D6C-A53A09378B86}" srcOrd="2" destOrd="0" parTransId="{AF441EA2-67E6-4D0D-B810-438962ECE98A}" sibTransId="{E3F642CF-79FC-4BAF-88F1-63C926E72AD9}"/>
    <dgm:cxn modelId="{4CF452F8-5809-47AC-8FEC-2F3E2341ACF9}" srcId="{4FF43880-33B8-4911-97B0-A33985C39901}" destId="{A4334B96-5D79-4815-A692-C124FC64EDAD}" srcOrd="3" destOrd="0" parTransId="{B16E548D-6158-41FD-999B-841138D15213}" sibTransId="{4CB86D6C-0CE2-4835-B71C-600D22D7C119}"/>
    <dgm:cxn modelId="{260D2203-7714-4736-AD2F-ECC6A7D41CB6}" type="presParOf" srcId="{EBC8B9DC-D26F-4DFE-AA70-3311D3EFFAA2}" destId="{3CCE89BF-289F-4B71-8DA4-F75B6309A993}" srcOrd="0" destOrd="0" presId="urn:microsoft.com/office/officeart/2005/8/layout/orgChart1"/>
    <dgm:cxn modelId="{9E7B5B6C-22AC-4C8F-83F3-48A72584C7A3}" type="presParOf" srcId="{3CCE89BF-289F-4B71-8DA4-F75B6309A993}" destId="{FC10D9C5-BB8B-445E-950D-2AEBCAD16EDE}" srcOrd="0" destOrd="0" presId="urn:microsoft.com/office/officeart/2005/8/layout/orgChart1"/>
    <dgm:cxn modelId="{2CD2DD1F-1B75-43F1-A953-494BC72A491F}" type="presParOf" srcId="{FC10D9C5-BB8B-445E-950D-2AEBCAD16EDE}" destId="{DB5A5E2E-1F95-4313-8979-997157C58EF7}" srcOrd="0" destOrd="0" presId="urn:microsoft.com/office/officeart/2005/8/layout/orgChart1"/>
    <dgm:cxn modelId="{56D22D32-77DD-4133-BCB8-5DF0BDBA53A3}" type="presParOf" srcId="{FC10D9C5-BB8B-445E-950D-2AEBCAD16EDE}" destId="{84FE658D-170D-4E85-8F86-5848DD37F1C8}" srcOrd="1" destOrd="0" presId="urn:microsoft.com/office/officeart/2005/8/layout/orgChart1"/>
    <dgm:cxn modelId="{D5AC6EF5-FE9D-4313-9315-3B606A9D580E}" type="presParOf" srcId="{3CCE89BF-289F-4B71-8DA4-F75B6309A993}" destId="{4D105E72-F6AC-4E22-A720-D15C2178F02A}" srcOrd="1" destOrd="0" presId="urn:microsoft.com/office/officeart/2005/8/layout/orgChart1"/>
    <dgm:cxn modelId="{8BFD17DB-1B67-426C-BAF1-427D9B3BF96B}" type="presParOf" srcId="{3CCE89BF-289F-4B71-8DA4-F75B6309A993}" destId="{1687270C-243C-4FD4-A3EA-BB6501F63E8C}" srcOrd="2" destOrd="0" presId="urn:microsoft.com/office/officeart/2005/8/layout/orgChart1"/>
    <dgm:cxn modelId="{22289CE1-948F-414A-AE9B-E5EA129241AD}" type="presParOf" srcId="{EBC8B9DC-D26F-4DFE-AA70-3311D3EFFAA2}" destId="{6E457977-3722-45F6-8AE7-BC9E9F6EA9BE}" srcOrd="1" destOrd="0" presId="urn:microsoft.com/office/officeart/2005/8/layout/orgChart1"/>
    <dgm:cxn modelId="{560CA98F-6BAA-47EC-94F8-DDCCE36DC3C4}" type="presParOf" srcId="{6E457977-3722-45F6-8AE7-BC9E9F6EA9BE}" destId="{BAD926AF-EBC9-45E8-AC0D-9F2D142FA683}" srcOrd="0" destOrd="0" presId="urn:microsoft.com/office/officeart/2005/8/layout/orgChart1"/>
    <dgm:cxn modelId="{8DCF6D59-921E-4719-BC68-170A2022F7A5}" type="presParOf" srcId="{BAD926AF-EBC9-45E8-AC0D-9F2D142FA683}" destId="{B56E222A-8B26-4EA6-B645-3C749BF07D20}" srcOrd="0" destOrd="0" presId="urn:microsoft.com/office/officeart/2005/8/layout/orgChart1"/>
    <dgm:cxn modelId="{2CE7838F-2E45-487F-A97E-C058626D263A}" type="presParOf" srcId="{BAD926AF-EBC9-45E8-AC0D-9F2D142FA683}" destId="{0EB803F8-C646-4F13-A64C-78EA3E000361}" srcOrd="1" destOrd="0" presId="urn:microsoft.com/office/officeart/2005/8/layout/orgChart1"/>
    <dgm:cxn modelId="{36AEB3BA-0400-4913-8AB6-8406E173378E}" type="presParOf" srcId="{6E457977-3722-45F6-8AE7-BC9E9F6EA9BE}" destId="{8EE0898C-FB2D-4D5D-8B13-D2218175FA47}" srcOrd="1" destOrd="0" presId="urn:microsoft.com/office/officeart/2005/8/layout/orgChart1"/>
    <dgm:cxn modelId="{28DDF3BF-5085-4D0F-8BD9-09849D1D7447}" type="presParOf" srcId="{8EE0898C-FB2D-4D5D-8B13-D2218175FA47}" destId="{A5EF2895-9CC1-4CF2-8CD4-7BEF8D3CA55A}" srcOrd="0" destOrd="0" presId="urn:microsoft.com/office/officeart/2005/8/layout/orgChart1"/>
    <dgm:cxn modelId="{E026C1D3-CAB8-47D4-9363-E807D3096094}" type="presParOf" srcId="{8EE0898C-FB2D-4D5D-8B13-D2218175FA47}" destId="{AE6768D9-6FE4-4DB3-A828-B9B576EAA717}" srcOrd="1" destOrd="0" presId="urn:microsoft.com/office/officeart/2005/8/layout/orgChart1"/>
    <dgm:cxn modelId="{E94F98B8-B06A-4FD3-B8EE-88E1B00007A3}" type="presParOf" srcId="{AE6768D9-6FE4-4DB3-A828-B9B576EAA717}" destId="{D3E558EE-E782-4FA0-8410-A36C5CB67CF1}" srcOrd="0" destOrd="0" presId="urn:microsoft.com/office/officeart/2005/8/layout/orgChart1"/>
    <dgm:cxn modelId="{26A3A74B-8628-4BDE-9932-5D526BD733C8}" type="presParOf" srcId="{D3E558EE-E782-4FA0-8410-A36C5CB67CF1}" destId="{BDF3AFE9-9558-4444-8B28-8917D4B5D556}" srcOrd="0" destOrd="0" presId="urn:microsoft.com/office/officeart/2005/8/layout/orgChart1"/>
    <dgm:cxn modelId="{80D7DE9F-B5C1-4E1A-B84A-2133FAEF8620}" type="presParOf" srcId="{D3E558EE-E782-4FA0-8410-A36C5CB67CF1}" destId="{7E81D472-9418-4D64-89E0-419A40F887F1}" srcOrd="1" destOrd="0" presId="urn:microsoft.com/office/officeart/2005/8/layout/orgChart1"/>
    <dgm:cxn modelId="{31B084F8-C430-4E40-A784-8C60749EEE30}" type="presParOf" srcId="{AE6768D9-6FE4-4DB3-A828-B9B576EAA717}" destId="{CC7B7AE3-8CE2-41CB-A6E5-3F6D1CDB23B6}" srcOrd="1" destOrd="0" presId="urn:microsoft.com/office/officeart/2005/8/layout/orgChart1"/>
    <dgm:cxn modelId="{262A967B-301E-4D35-AE29-84CDDA12A3B2}" type="presParOf" srcId="{CC7B7AE3-8CE2-41CB-A6E5-3F6D1CDB23B6}" destId="{932176A1-0EC1-462E-AD83-0C4520E7DC4F}" srcOrd="0" destOrd="0" presId="urn:microsoft.com/office/officeart/2005/8/layout/orgChart1"/>
    <dgm:cxn modelId="{9BF612A7-240B-49A1-8228-CB7D44BAAAD2}" type="presParOf" srcId="{CC7B7AE3-8CE2-41CB-A6E5-3F6D1CDB23B6}" destId="{1FCEAC98-59CB-404F-8F5E-94631D2910A6}" srcOrd="1" destOrd="0" presId="urn:microsoft.com/office/officeart/2005/8/layout/orgChart1"/>
    <dgm:cxn modelId="{618C7481-1B6F-4343-85EA-D5D05363CCCC}" type="presParOf" srcId="{1FCEAC98-59CB-404F-8F5E-94631D2910A6}" destId="{54DEDF3F-6649-4B70-AB10-7CC208992588}" srcOrd="0" destOrd="0" presId="urn:microsoft.com/office/officeart/2005/8/layout/orgChart1"/>
    <dgm:cxn modelId="{B4C49A2E-151B-43B7-A5CF-B5F5459D8F41}" type="presParOf" srcId="{54DEDF3F-6649-4B70-AB10-7CC208992588}" destId="{B0AAAB15-DDB3-4669-B1D8-5CEA5123A4B2}" srcOrd="0" destOrd="0" presId="urn:microsoft.com/office/officeart/2005/8/layout/orgChart1"/>
    <dgm:cxn modelId="{CFC21291-F674-4F67-9764-F22B5BE2E489}" type="presParOf" srcId="{54DEDF3F-6649-4B70-AB10-7CC208992588}" destId="{0B563D17-DBA8-42DD-8207-32F64FD81E25}" srcOrd="1" destOrd="0" presId="urn:microsoft.com/office/officeart/2005/8/layout/orgChart1"/>
    <dgm:cxn modelId="{68E70548-3352-4E92-A044-1388B4C84DE4}" type="presParOf" srcId="{1FCEAC98-59CB-404F-8F5E-94631D2910A6}" destId="{F6E56DCA-3016-43EB-B4C6-82C5D94A9BB3}" srcOrd="1" destOrd="0" presId="urn:microsoft.com/office/officeart/2005/8/layout/orgChart1"/>
    <dgm:cxn modelId="{3B1F3B5E-0478-4939-A122-45FB1DF3098B}" type="presParOf" srcId="{1FCEAC98-59CB-404F-8F5E-94631D2910A6}" destId="{6A3FB7C1-BBB4-4B54-BD8B-3AF55D376B96}" srcOrd="2" destOrd="0" presId="urn:microsoft.com/office/officeart/2005/8/layout/orgChart1"/>
    <dgm:cxn modelId="{47DFBE97-207C-474D-A0DC-53F57D0FE33C}" type="presParOf" srcId="{CC7B7AE3-8CE2-41CB-A6E5-3F6D1CDB23B6}" destId="{FEFA18DD-EEF8-4543-8B90-1816DE353B9E}" srcOrd="2" destOrd="0" presId="urn:microsoft.com/office/officeart/2005/8/layout/orgChart1"/>
    <dgm:cxn modelId="{E22385CE-133C-434B-8242-2393DF3929A4}" type="presParOf" srcId="{CC7B7AE3-8CE2-41CB-A6E5-3F6D1CDB23B6}" destId="{477CFC6F-BE0D-4EC3-A2BF-374449BA5F65}" srcOrd="3" destOrd="0" presId="urn:microsoft.com/office/officeart/2005/8/layout/orgChart1"/>
    <dgm:cxn modelId="{95172FF4-ECE7-4A1C-9E4F-4297B3DF2985}" type="presParOf" srcId="{477CFC6F-BE0D-4EC3-A2BF-374449BA5F65}" destId="{02311A6B-2029-4237-8579-48D6D4C3FC7C}" srcOrd="0" destOrd="0" presId="urn:microsoft.com/office/officeart/2005/8/layout/orgChart1"/>
    <dgm:cxn modelId="{D6C15BBC-95B8-4F7C-AD7D-2A763E03C8F5}" type="presParOf" srcId="{02311A6B-2029-4237-8579-48D6D4C3FC7C}" destId="{DC412C25-4CEF-4ACA-B94D-D56EB81E59F5}" srcOrd="0" destOrd="0" presId="urn:microsoft.com/office/officeart/2005/8/layout/orgChart1"/>
    <dgm:cxn modelId="{5B048CB6-F1CE-4639-95D0-BDC3F509FC05}" type="presParOf" srcId="{02311A6B-2029-4237-8579-48D6D4C3FC7C}" destId="{F7C4E950-6B74-449F-87B7-3685C8E2719E}" srcOrd="1" destOrd="0" presId="urn:microsoft.com/office/officeart/2005/8/layout/orgChart1"/>
    <dgm:cxn modelId="{65C1762D-5B11-41B0-9214-0AC313456779}" type="presParOf" srcId="{477CFC6F-BE0D-4EC3-A2BF-374449BA5F65}" destId="{C6EC367D-BE9F-4E4A-9E30-8394585DC0A8}" srcOrd="1" destOrd="0" presId="urn:microsoft.com/office/officeart/2005/8/layout/orgChart1"/>
    <dgm:cxn modelId="{54DD8A77-A7F3-420E-9D18-8810B98565AF}" type="presParOf" srcId="{477CFC6F-BE0D-4EC3-A2BF-374449BA5F65}" destId="{1556FB26-1E10-4F0E-B069-BA3F10875484}" srcOrd="2" destOrd="0" presId="urn:microsoft.com/office/officeart/2005/8/layout/orgChart1"/>
    <dgm:cxn modelId="{5D70F731-6B02-44FB-B9A8-B6BFAED742BE}" type="presParOf" srcId="{CC7B7AE3-8CE2-41CB-A6E5-3F6D1CDB23B6}" destId="{44B9866C-DC34-4CA7-ABBD-4FD297A30651}" srcOrd="4" destOrd="0" presId="urn:microsoft.com/office/officeart/2005/8/layout/orgChart1"/>
    <dgm:cxn modelId="{F72E20EF-ED43-4FF7-A44E-13AC1847A380}" type="presParOf" srcId="{CC7B7AE3-8CE2-41CB-A6E5-3F6D1CDB23B6}" destId="{7DCC0C4D-BEB4-4F38-AD64-1EAD45B33A46}" srcOrd="5" destOrd="0" presId="urn:microsoft.com/office/officeart/2005/8/layout/orgChart1"/>
    <dgm:cxn modelId="{4BF12E84-9886-4873-8C02-7EF2E721013A}" type="presParOf" srcId="{7DCC0C4D-BEB4-4F38-AD64-1EAD45B33A46}" destId="{56378717-D074-48D5-B1EC-576CFBD6FC9C}" srcOrd="0" destOrd="0" presId="urn:microsoft.com/office/officeart/2005/8/layout/orgChart1"/>
    <dgm:cxn modelId="{6BD63B6E-CC8D-4E5D-9832-BFB4B8A67625}" type="presParOf" srcId="{56378717-D074-48D5-B1EC-576CFBD6FC9C}" destId="{720F657F-8D9D-40DA-BE16-EB6F5508C04A}" srcOrd="0" destOrd="0" presId="urn:microsoft.com/office/officeart/2005/8/layout/orgChart1"/>
    <dgm:cxn modelId="{56E5F1F6-42A6-4E35-9FE8-E815F07E7A97}" type="presParOf" srcId="{56378717-D074-48D5-B1EC-576CFBD6FC9C}" destId="{6220C8E5-E0EF-4AC9-84EA-039182F5E396}" srcOrd="1" destOrd="0" presId="urn:microsoft.com/office/officeart/2005/8/layout/orgChart1"/>
    <dgm:cxn modelId="{4EBB0089-26D2-44C8-A71A-C54120B441D1}" type="presParOf" srcId="{7DCC0C4D-BEB4-4F38-AD64-1EAD45B33A46}" destId="{17FF33BE-E8D1-4829-BABE-3859122E8C4D}" srcOrd="1" destOrd="0" presId="urn:microsoft.com/office/officeart/2005/8/layout/orgChart1"/>
    <dgm:cxn modelId="{4BC7FAF7-BD1C-4344-94BF-6C0E3A1CFD4E}" type="presParOf" srcId="{7DCC0C4D-BEB4-4F38-AD64-1EAD45B33A46}" destId="{1DD7F726-6F22-478A-98BA-1D5DC43303DF}" srcOrd="2" destOrd="0" presId="urn:microsoft.com/office/officeart/2005/8/layout/orgChart1"/>
    <dgm:cxn modelId="{D9CBA9A2-FC12-4F49-90B9-E00F2CA60A6E}" type="presParOf" srcId="{CC7B7AE3-8CE2-41CB-A6E5-3F6D1CDB23B6}" destId="{4D78511F-1A81-4B1E-BE2B-91D7EB47ACFB}" srcOrd="6" destOrd="0" presId="urn:microsoft.com/office/officeart/2005/8/layout/orgChart1"/>
    <dgm:cxn modelId="{788B071E-B827-497F-B5D8-EFEF152766C3}" type="presParOf" srcId="{CC7B7AE3-8CE2-41CB-A6E5-3F6D1CDB23B6}" destId="{3440A9D7-19DB-4203-8F06-AB68D86488C0}" srcOrd="7" destOrd="0" presId="urn:microsoft.com/office/officeart/2005/8/layout/orgChart1"/>
    <dgm:cxn modelId="{4047874C-F4BB-4B62-BF06-1B0DDA95477C}" type="presParOf" srcId="{3440A9D7-19DB-4203-8F06-AB68D86488C0}" destId="{591B7A73-62D3-46E2-A1EA-180324F7F033}" srcOrd="0" destOrd="0" presId="urn:microsoft.com/office/officeart/2005/8/layout/orgChart1"/>
    <dgm:cxn modelId="{26365441-B544-4833-9AD2-D7368E0FEFCF}" type="presParOf" srcId="{591B7A73-62D3-46E2-A1EA-180324F7F033}" destId="{01C239EE-E0AC-4FFC-959A-9A7C596DEF92}" srcOrd="0" destOrd="0" presId="urn:microsoft.com/office/officeart/2005/8/layout/orgChart1"/>
    <dgm:cxn modelId="{130707E7-0452-4367-A57D-AFEDDD68F952}" type="presParOf" srcId="{591B7A73-62D3-46E2-A1EA-180324F7F033}" destId="{16B0CE33-9449-41FC-B4A2-D0D2800B88AF}" srcOrd="1" destOrd="0" presId="urn:microsoft.com/office/officeart/2005/8/layout/orgChart1"/>
    <dgm:cxn modelId="{82E51411-F45B-4187-A902-E198D6CB3BF2}" type="presParOf" srcId="{3440A9D7-19DB-4203-8F06-AB68D86488C0}" destId="{4BFD6BCC-6FAA-4AEF-BE8A-44D1F01F85DC}" srcOrd="1" destOrd="0" presId="urn:microsoft.com/office/officeart/2005/8/layout/orgChart1"/>
    <dgm:cxn modelId="{B544934B-E816-45D7-805D-0AA8CF2B2F3B}" type="presParOf" srcId="{3440A9D7-19DB-4203-8F06-AB68D86488C0}" destId="{96BCEC8F-639D-44AE-A9C0-DFBEE96D4A94}" srcOrd="2" destOrd="0" presId="urn:microsoft.com/office/officeart/2005/8/layout/orgChart1"/>
    <dgm:cxn modelId="{9D17DCF1-DAFE-44D9-AD71-50376A5689E8}" type="presParOf" srcId="{CC7B7AE3-8CE2-41CB-A6E5-3F6D1CDB23B6}" destId="{13C901B1-0252-4827-90F3-634A67E37E37}" srcOrd="8" destOrd="0" presId="urn:microsoft.com/office/officeart/2005/8/layout/orgChart1"/>
    <dgm:cxn modelId="{3B724384-EB06-4008-A804-10B2C3FAF0A3}" type="presParOf" srcId="{CC7B7AE3-8CE2-41CB-A6E5-3F6D1CDB23B6}" destId="{0C28B754-CBC4-42D6-AAE7-BC1ECDBCF837}" srcOrd="9" destOrd="0" presId="urn:microsoft.com/office/officeart/2005/8/layout/orgChart1"/>
    <dgm:cxn modelId="{0CED6E43-954A-4AD8-B6FF-D529561D48CD}" type="presParOf" srcId="{0C28B754-CBC4-42D6-AAE7-BC1ECDBCF837}" destId="{BC2B6577-A31D-4A35-A95F-647199AC44E7}" srcOrd="0" destOrd="0" presId="urn:microsoft.com/office/officeart/2005/8/layout/orgChart1"/>
    <dgm:cxn modelId="{64F8B266-9EF1-488D-87CD-C8D9446E3A05}" type="presParOf" srcId="{BC2B6577-A31D-4A35-A95F-647199AC44E7}" destId="{4C21AF1C-4A8D-4FC7-9116-655EB8E88DD2}" srcOrd="0" destOrd="0" presId="urn:microsoft.com/office/officeart/2005/8/layout/orgChart1"/>
    <dgm:cxn modelId="{7670BF51-7256-4E28-8518-6D02E8416D35}" type="presParOf" srcId="{BC2B6577-A31D-4A35-A95F-647199AC44E7}" destId="{20631C79-4251-4AA0-982A-7BE45F96CA26}" srcOrd="1" destOrd="0" presId="urn:microsoft.com/office/officeart/2005/8/layout/orgChart1"/>
    <dgm:cxn modelId="{AE8C1C88-CF5D-4AF7-8288-1E6C63CADB8C}" type="presParOf" srcId="{0C28B754-CBC4-42D6-AAE7-BC1ECDBCF837}" destId="{F66DD8C7-CC94-490E-984D-942A617914FD}" srcOrd="1" destOrd="0" presId="urn:microsoft.com/office/officeart/2005/8/layout/orgChart1"/>
    <dgm:cxn modelId="{A9DB66C3-A5BD-48CB-BFB5-6D6D576B4E40}" type="presParOf" srcId="{0C28B754-CBC4-42D6-AAE7-BC1ECDBCF837}" destId="{676CF226-A7B7-4B30-80A8-C1378B609C22}" srcOrd="2" destOrd="0" presId="urn:microsoft.com/office/officeart/2005/8/layout/orgChart1"/>
    <dgm:cxn modelId="{BFBFF96C-D300-4727-8962-6F4E9A8696AA}" type="presParOf" srcId="{AE6768D9-6FE4-4DB3-A828-B9B576EAA717}" destId="{511239C2-0662-498A-ACA7-19319CB7B72F}" srcOrd="2" destOrd="0" presId="urn:microsoft.com/office/officeart/2005/8/layout/orgChart1"/>
    <dgm:cxn modelId="{961837C8-F008-409E-8D47-693FAF020F2D}" type="presParOf" srcId="{8EE0898C-FB2D-4D5D-8B13-D2218175FA47}" destId="{C3914691-BEB9-45A8-A038-F7094682E54C}" srcOrd="2" destOrd="0" presId="urn:microsoft.com/office/officeart/2005/8/layout/orgChart1"/>
    <dgm:cxn modelId="{E0264845-B9DF-47D3-85BE-058693E06B10}" type="presParOf" srcId="{8EE0898C-FB2D-4D5D-8B13-D2218175FA47}" destId="{719B2D64-B616-4955-BA0D-862AFEE5E816}" srcOrd="3" destOrd="0" presId="urn:microsoft.com/office/officeart/2005/8/layout/orgChart1"/>
    <dgm:cxn modelId="{B519AC68-B777-4258-8E75-CFE477C46EB3}" type="presParOf" srcId="{719B2D64-B616-4955-BA0D-862AFEE5E816}" destId="{76D4F0F3-06FC-449D-B9D4-DE5479282A33}" srcOrd="0" destOrd="0" presId="urn:microsoft.com/office/officeart/2005/8/layout/orgChart1"/>
    <dgm:cxn modelId="{9D96B3B7-1BE5-477A-BDB8-714F755BF907}" type="presParOf" srcId="{76D4F0F3-06FC-449D-B9D4-DE5479282A33}" destId="{22BDA1FA-D3EE-4F24-83AC-F271DACC57D0}" srcOrd="0" destOrd="0" presId="urn:microsoft.com/office/officeart/2005/8/layout/orgChart1"/>
    <dgm:cxn modelId="{D4809513-978F-4051-8735-2688DDA5C9A4}" type="presParOf" srcId="{76D4F0F3-06FC-449D-B9D4-DE5479282A33}" destId="{8453379A-7631-485E-88E6-D26EB616B522}" srcOrd="1" destOrd="0" presId="urn:microsoft.com/office/officeart/2005/8/layout/orgChart1"/>
    <dgm:cxn modelId="{9D101B2D-10EE-4B22-893F-400DA098202E}" type="presParOf" srcId="{719B2D64-B616-4955-BA0D-862AFEE5E816}" destId="{C4467DB4-50E5-4638-BF46-F77720A4F8F8}" srcOrd="1" destOrd="0" presId="urn:microsoft.com/office/officeart/2005/8/layout/orgChart1"/>
    <dgm:cxn modelId="{DA92ABA7-2DBC-4687-AD32-9CEA7E20285C}" type="presParOf" srcId="{C4467DB4-50E5-4638-BF46-F77720A4F8F8}" destId="{144A8C86-36E4-45C4-A220-843C528D2BE7}" srcOrd="0" destOrd="0" presId="urn:microsoft.com/office/officeart/2005/8/layout/orgChart1"/>
    <dgm:cxn modelId="{CC59CEA6-67BB-4F9B-8BC8-2644A76C9595}" type="presParOf" srcId="{C4467DB4-50E5-4638-BF46-F77720A4F8F8}" destId="{FA24E4BD-7907-4602-BDFC-FA2E67488651}" srcOrd="1" destOrd="0" presId="urn:microsoft.com/office/officeart/2005/8/layout/orgChart1"/>
    <dgm:cxn modelId="{9D7B59BE-6E23-48AC-ADB1-15ABE0DDA246}" type="presParOf" srcId="{FA24E4BD-7907-4602-BDFC-FA2E67488651}" destId="{FF00A0C8-C2EF-4157-B388-56966564C95C}" srcOrd="0" destOrd="0" presId="urn:microsoft.com/office/officeart/2005/8/layout/orgChart1"/>
    <dgm:cxn modelId="{823D193F-12E9-4ED1-B6C1-AE9FCF549925}" type="presParOf" srcId="{FF00A0C8-C2EF-4157-B388-56966564C95C}" destId="{82355026-972C-4633-8F9F-40DBBFD58A16}" srcOrd="0" destOrd="0" presId="urn:microsoft.com/office/officeart/2005/8/layout/orgChart1"/>
    <dgm:cxn modelId="{33CF3C3D-ADDD-4E1B-A820-4D6A4E25576D}" type="presParOf" srcId="{FF00A0C8-C2EF-4157-B388-56966564C95C}" destId="{AC57F7F8-BED5-4EE3-B8BD-E893D38E23F6}" srcOrd="1" destOrd="0" presId="urn:microsoft.com/office/officeart/2005/8/layout/orgChart1"/>
    <dgm:cxn modelId="{0BB57870-0523-4546-B826-8811A5505A64}" type="presParOf" srcId="{FA24E4BD-7907-4602-BDFC-FA2E67488651}" destId="{D5A077F8-367F-473D-A649-AACBE9634966}" srcOrd="1" destOrd="0" presId="urn:microsoft.com/office/officeart/2005/8/layout/orgChart1"/>
    <dgm:cxn modelId="{967153A4-5C10-4B9B-A54A-63654717CEA0}" type="presParOf" srcId="{FA24E4BD-7907-4602-BDFC-FA2E67488651}" destId="{B0434072-E5F4-4640-9108-F07F734F8855}" srcOrd="2" destOrd="0" presId="urn:microsoft.com/office/officeart/2005/8/layout/orgChart1"/>
    <dgm:cxn modelId="{FFC7FFF7-20F6-429E-A955-62E3A83CA85D}" type="presParOf" srcId="{C4467DB4-50E5-4638-BF46-F77720A4F8F8}" destId="{17D3F3DE-9EEB-4DE8-9239-5EFC5C75694F}" srcOrd="2" destOrd="0" presId="urn:microsoft.com/office/officeart/2005/8/layout/orgChart1"/>
    <dgm:cxn modelId="{F7559203-60E7-4BC5-879C-53B9787137A3}" type="presParOf" srcId="{C4467DB4-50E5-4638-BF46-F77720A4F8F8}" destId="{B6AB3508-0F32-4F49-9069-6DEBBFF49B74}" srcOrd="3" destOrd="0" presId="urn:microsoft.com/office/officeart/2005/8/layout/orgChart1"/>
    <dgm:cxn modelId="{5D35CFFE-E564-46D5-B651-AD314AE724FC}" type="presParOf" srcId="{B6AB3508-0F32-4F49-9069-6DEBBFF49B74}" destId="{1884A2F1-3100-43D3-B6DA-4192437E1A83}" srcOrd="0" destOrd="0" presId="urn:microsoft.com/office/officeart/2005/8/layout/orgChart1"/>
    <dgm:cxn modelId="{44B99892-514F-4E2B-B29C-FEC6EA7DA8C3}" type="presParOf" srcId="{1884A2F1-3100-43D3-B6DA-4192437E1A83}" destId="{5772365A-B0FD-4A4A-B0DA-93E2D24696D0}" srcOrd="0" destOrd="0" presId="urn:microsoft.com/office/officeart/2005/8/layout/orgChart1"/>
    <dgm:cxn modelId="{985222C3-63FF-4429-926C-8CF939F5F4DC}" type="presParOf" srcId="{1884A2F1-3100-43D3-B6DA-4192437E1A83}" destId="{20C4A8BC-D873-4986-8B51-93C1C0CF8E57}" srcOrd="1" destOrd="0" presId="urn:microsoft.com/office/officeart/2005/8/layout/orgChart1"/>
    <dgm:cxn modelId="{36F9BE57-FC94-4E30-AD59-37AF2D4AFA00}" type="presParOf" srcId="{B6AB3508-0F32-4F49-9069-6DEBBFF49B74}" destId="{6C0DC402-E362-48CA-AC2B-75C0A641131C}" srcOrd="1" destOrd="0" presId="urn:microsoft.com/office/officeart/2005/8/layout/orgChart1"/>
    <dgm:cxn modelId="{690596DA-009C-4339-A3DF-82AA5D0A5FE0}" type="presParOf" srcId="{B6AB3508-0F32-4F49-9069-6DEBBFF49B74}" destId="{B1C4767D-C715-4622-B8DD-C38EFCE5EBCE}" srcOrd="2" destOrd="0" presId="urn:microsoft.com/office/officeart/2005/8/layout/orgChart1"/>
    <dgm:cxn modelId="{4453A8B4-8BC1-4ECB-B4EE-3381A91E7E25}" type="presParOf" srcId="{719B2D64-B616-4955-BA0D-862AFEE5E816}" destId="{BB30AAAE-B277-40D8-AAF0-CF0BC9C61F23}" srcOrd="2" destOrd="0" presId="urn:microsoft.com/office/officeart/2005/8/layout/orgChart1"/>
    <dgm:cxn modelId="{5D763DBD-7FDE-4A8F-BF83-99CB7F1B9438}" type="presParOf" srcId="{8EE0898C-FB2D-4D5D-8B13-D2218175FA47}" destId="{FBE10B9B-BEB3-4964-9B64-EB78CB291CBB}" srcOrd="4" destOrd="0" presId="urn:microsoft.com/office/officeart/2005/8/layout/orgChart1"/>
    <dgm:cxn modelId="{188D2B89-6BC9-4665-B124-477ADB19CD11}" type="presParOf" srcId="{8EE0898C-FB2D-4D5D-8B13-D2218175FA47}" destId="{FAD777A5-61E8-4778-84F1-ACA4FF7F206E}" srcOrd="5" destOrd="0" presId="urn:microsoft.com/office/officeart/2005/8/layout/orgChart1"/>
    <dgm:cxn modelId="{CC19B160-D1DE-49A3-9CAC-F5C96985FBE7}" type="presParOf" srcId="{FAD777A5-61E8-4778-84F1-ACA4FF7F206E}" destId="{907F0C00-C598-436A-A2C5-5A2D16DE4C35}" srcOrd="0" destOrd="0" presId="urn:microsoft.com/office/officeart/2005/8/layout/orgChart1"/>
    <dgm:cxn modelId="{505954B5-6D7A-44A5-AE66-FBDE73A8A8EF}" type="presParOf" srcId="{907F0C00-C598-436A-A2C5-5A2D16DE4C35}" destId="{9CCB1F14-CF78-4A23-B9E1-615BD34FA245}" srcOrd="0" destOrd="0" presId="urn:microsoft.com/office/officeart/2005/8/layout/orgChart1"/>
    <dgm:cxn modelId="{38A217ED-BA7B-48E2-B9FF-CAF10BF59BB8}" type="presParOf" srcId="{907F0C00-C598-436A-A2C5-5A2D16DE4C35}" destId="{52CE2A43-0A3D-43AC-B8C9-C1EA865529C1}" srcOrd="1" destOrd="0" presId="urn:microsoft.com/office/officeart/2005/8/layout/orgChart1"/>
    <dgm:cxn modelId="{F57A2FCF-2359-49F2-8D78-57872640E374}" type="presParOf" srcId="{FAD777A5-61E8-4778-84F1-ACA4FF7F206E}" destId="{07159B36-6B58-4230-9B4E-5FC8D36496FA}" srcOrd="1" destOrd="0" presId="urn:microsoft.com/office/officeart/2005/8/layout/orgChart1"/>
    <dgm:cxn modelId="{804B9F2D-3867-48DF-B881-F7EFA57F2617}" type="presParOf" srcId="{FAD777A5-61E8-4778-84F1-ACA4FF7F206E}" destId="{2A07EB50-0555-4B97-8261-FC87806F220D}" srcOrd="2" destOrd="0" presId="urn:microsoft.com/office/officeart/2005/8/layout/orgChart1"/>
    <dgm:cxn modelId="{436935DE-5B59-48DB-A1EE-0C7677289F85}" type="presParOf" srcId="{8EE0898C-FB2D-4D5D-8B13-D2218175FA47}" destId="{615C563B-896D-457C-8932-795A07AA72C0}" srcOrd="6" destOrd="0" presId="urn:microsoft.com/office/officeart/2005/8/layout/orgChart1"/>
    <dgm:cxn modelId="{1DF9BECC-CD25-411E-AC0F-378CDF34A9DF}" type="presParOf" srcId="{8EE0898C-FB2D-4D5D-8B13-D2218175FA47}" destId="{C9E22B9F-55CC-4D65-B8FD-57BF169E1D99}" srcOrd="7" destOrd="0" presId="urn:microsoft.com/office/officeart/2005/8/layout/orgChart1"/>
    <dgm:cxn modelId="{981F3A1E-51CB-4A90-B11D-86157394A254}" type="presParOf" srcId="{C9E22B9F-55CC-4D65-B8FD-57BF169E1D99}" destId="{3D25B811-73AD-48EF-B98C-234A1EE1C9A2}" srcOrd="0" destOrd="0" presId="urn:microsoft.com/office/officeart/2005/8/layout/orgChart1"/>
    <dgm:cxn modelId="{3990EA27-CFEE-4340-A910-9593ECA42558}" type="presParOf" srcId="{3D25B811-73AD-48EF-B98C-234A1EE1C9A2}" destId="{096D711A-24BD-4BB5-90FA-1026127ADC15}" srcOrd="0" destOrd="0" presId="urn:microsoft.com/office/officeart/2005/8/layout/orgChart1"/>
    <dgm:cxn modelId="{935D7A98-690E-4D21-A001-68555EC9C1D7}" type="presParOf" srcId="{3D25B811-73AD-48EF-B98C-234A1EE1C9A2}" destId="{10EB3732-7AEE-4AA4-B4FF-68986103B9EE}" srcOrd="1" destOrd="0" presId="urn:microsoft.com/office/officeart/2005/8/layout/orgChart1"/>
    <dgm:cxn modelId="{BB19846F-F30E-463D-B9A4-BF3B11F536F9}" type="presParOf" srcId="{C9E22B9F-55CC-4D65-B8FD-57BF169E1D99}" destId="{0EE55715-A2A8-48CA-BE35-60BC2A8BD7C3}" srcOrd="1" destOrd="0" presId="urn:microsoft.com/office/officeart/2005/8/layout/orgChart1"/>
    <dgm:cxn modelId="{BD41C511-87A7-4BBA-BF58-525413DDE30A}" type="presParOf" srcId="{0EE55715-A2A8-48CA-BE35-60BC2A8BD7C3}" destId="{8C84D545-95E9-4CA1-BC8C-A52FAABDA14D}" srcOrd="0" destOrd="0" presId="urn:microsoft.com/office/officeart/2005/8/layout/orgChart1"/>
    <dgm:cxn modelId="{A925215C-79D8-4E3D-9999-BDD7926CBCBD}" type="presParOf" srcId="{0EE55715-A2A8-48CA-BE35-60BC2A8BD7C3}" destId="{3B656598-BF76-4B71-BECD-CCAF4352186B}" srcOrd="1" destOrd="0" presId="urn:microsoft.com/office/officeart/2005/8/layout/orgChart1"/>
    <dgm:cxn modelId="{C17F4217-460B-4E7E-A1B3-BA3F2DE7A9E8}" type="presParOf" srcId="{3B656598-BF76-4B71-BECD-CCAF4352186B}" destId="{C26C55D0-4EE7-4142-AA7B-46523D3FB86A}" srcOrd="0" destOrd="0" presId="urn:microsoft.com/office/officeart/2005/8/layout/orgChart1"/>
    <dgm:cxn modelId="{1BB352FA-E8DD-4513-92E3-985D836FA086}" type="presParOf" srcId="{C26C55D0-4EE7-4142-AA7B-46523D3FB86A}" destId="{8F1AD643-A8C5-4CE6-82CC-772A8BF68348}" srcOrd="0" destOrd="0" presId="urn:microsoft.com/office/officeart/2005/8/layout/orgChart1"/>
    <dgm:cxn modelId="{58B80FD6-17A2-4701-BB08-A277DDF528E1}" type="presParOf" srcId="{C26C55D0-4EE7-4142-AA7B-46523D3FB86A}" destId="{3155D63A-BAAC-4BFD-A808-BDEB3366511C}" srcOrd="1" destOrd="0" presId="urn:microsoft.com/office/officeart/2005/8/layout/orgChart1"/>
    <dgm:cxn modelId="{D3B3C47D-7780-4AB3-A1C6-00FC43D9A07F}" type="presParOf" srcId="{3B656598-BF76-4B71-BECD-CCAF4352186B}" destId="{E6D89113-B221-479D-8FF9-61B09A35ECA9}" srcOrd="1" destOrd="0" presId="urn:microsoft.com/office/officeart/2005/8/layout/orgChart1"/>
    <dgm:cxn modelId="{FA5BC8EE-F83E-4413-9F8B-4A4D78AA35BC}" type="presParOf" srcId="{3B656598-BF76-4B71-BECD-CCAF4352186B}" destId="{FD3DC6F1-7D73-47A7-8F06-8C73151B852B}" srcOrd="2" destOrd="0" presId="urn:microsoft.com/office/officeart/2005/8/layout/orgChart1"/>
    <dgm:cxn modelId="{72DF2CD2-09A5-44E7-8587-C153944E55D0}" type="presParOf" srcId="{0EE55715-A2A8-48CA-BE35-60BC2A8BD7C3}" destId="{EF7004D5-76F0-48B3-A969-B35152017ECF}" srcOrd="2" destOrd="0" presId="urn:microsoft.com/office/officeart/2005/8/layout/orgChart1"/>
    <dgm:cxn modelId="{FC030DDB-4190-4E5A-8E4F-B5FD9813B473}" type="presParOf" srcId="{0EE55715-A2A8-48CA-BE35-60BC2A8BD7C3}" destId="{636B2610-5AA2-4808-BED2-C4BE0BD44F15}" srcOrd="3" destOrd="0" presId="urn:microsoft.com/office/officeart/2005/8/layout/orgChart1"/>
    <dgm:cxn modelId="{FE0AD9F6-EBE7-4554-8148-87DBAA3D2C76}" type="presParOf" srcId="{636B2610-5AA2-4808-BED2-C4BE0BD44F15}" destId="{401B38FA-D663-42B4-8BF9-107FCA1A2557}" srcOrd="0" destOrd="0" presId="urn:microsoft.com/office/officeart/2005/8/layout/orgChart1"/>
    <dgm:cxn modelId="{B0452CF1-5970-4617-B34A-F2F997CFB351}" type="presParOf" srcId="{401B38FA-D663-42B4-8BF9-107FCA1A2557}" destId="{A8F5BB0B-718F-45DE-8C7A-6E81EB910020}" srcOrd="0" destOrd="0" presId="urn:microsoft.com/office/officeart/2005/8/layout/orgChart1"/>
    <dgm:cxn modelId="{B759C396-7B5B-44DD-A198-936E172C45BB}" type="presParOf" srcId="{401B38FA-D663-42B4-8BF9-107FCA1A2557}" destId="{A395F0C5-C472-40DF-B5D7-DD534BA0E13E}" srcOrd="1" destOrd="0" presId="urn:microsoft.com/office/officeart/2005/8/layout/orgChart1"/>
    <dgm:cxn modelId="{7DBBD472-1E11-4759-9314-F971DA625713}" type="presParOf" srcId="{636B2610-5AA2-4808-BED2-C4BE0BD44F15}" destId="{8FFACECD-329E-4480-AAE4-D02C8E9603AE}" srcOrd="1" destOrd="0" presId="urn:microsoft.com/office/officeart/2005/8/layout/orgChart1"/>
    <dgm:cxn modelId="{B2208E09-4BFD-4DED-9DA8-D1BF83F76D5E}" type="presParOf" srcId="{636B2610-5AA2-4808-BED2-C4BE0BD44F15}" destId="{5A22A9F3-078C-4950-9AE2-4149B97ECBF5}" srcOrd="2" destOrd="0" presId="urn:microsoft.com/office/officeart/2005/8/layout/orgChart1"/>
    <dgm:cxn modelId="{35AB0834-14B6-4AD1-B4A1-15576981144A}" type="presParOf" srcId="{C9E22B9F-55CC-4D65-B8FD-57BF169E1D99}" destId="{035EAD23-208A-4AB5-85F3-6FB8F7177BB2}" srcOrd="2" destOrd="0" presId="urn:microsoft.com/office/officeart/2005/8/layout/orgChart1"/>
    <dgm:cxn modelId="{00F5CE16-CEC0-49CE-907C-336C9C12B889}" type="presParOf" srcId="{6E457977-3722-45F6-8AE7-BC9E9F6EA9BE}" destId="{0DC3CE77-BABE-4F5C-B8C4-B3610BB9A284}" srcOrd="2" destOrd="0" presId="urn:microsoft.com/office/officeart/2005/8/layout/orgChart1"/>
    <dgm:cxn modelId="{6EEB0BF5-B591-42F1-8600-0D2577966DA3}" type="presParOf" srcId="{EBC8B9DC-D26F-4DFE-AA70-3311D3EFFAA2}" destId="{11970295-516C-4747-AC66-31CEB89C5DC7}" srcOrd="2" destOrd="0" presId="urn:microsoft.com/office/officeart/2005/8/layout/orgChart1"/>
    <dgm:cxn modelId="{9685CA28-6099-454C-B4BE-BB19A1D7A965}" type="presParOf" srcId="{11970295-516C-4747-AC66-31CEB89C5DC7}" destId="{A14D2C99-2AF6-424B-A9C6-FD1A751901EC}" srcOrd="0" destOrd="0" presId="urn:microsoft.com/office/officeart/2005/8/layout/orgChart1"/>
    <dgm:cxn modelId="{BDB03821-65F0-4DD5-8391-CE9E5A9D4EB3}" type="presParOf" srcId="{A14D2C99-2AF6-424B-A9C6-FD1A751901EC}" destId="{E88D27B8-5B0C-4A1F-9BAB-0E88ABB434EC}" srcOrd="0" destOrd="0" presId="urn:microsoft.com/office/officeart/2005/8/layout/orgChart1"/>
    <dgm:cxn modelId="{2C9D840D-0F80-464F-9480-FD7723BC9439}" type="presParOf" srcId="{A14D2C99-2AF6-424B-A9C6-FD1A751901EC}" destId="{0E46D7D9-1D83-44E4-82DF-A7AB5A1CBEB9}" srcOrd="1" destOrd="0" presId="urn:microsoft.com/office/officeart/2005/8/layout/orgChart1"/>
    <dgm:cxn modelId="{B0F71A7C-21B8-44C3-8FA5-5EF2926BAC69}" type="presParOf" srcId="{11970295-516C-4747-AC66-31CEB89C5DC7}" destId="{354A02A0-5F66-4C68-8F57-BDC2B1866C81}" srcOrd="1" destOrd="0" presId="urn:microsoft.com/office/officeart/2005/8/layout/orgChart1"/>
    <dgm:cxn modelId="{0F76B151-3BE4-4035-B3D5-FACEDCEDCAF0}" type="presParOf" srcId="{11970295-516C-4747-AC66-31CEB89C5DC7}" destId="{6F5FD6AF-7867-4F4F-8B86-6832BFF789B4}" srcOrd="2" destOrd="0" presId="urn:microsoft.com/office/officeart/2005/8/layout/orgChart1"/>
    <dgm:cxn modelId="{42E3EDF7-081A-4C36-8356-41BB8E1A0081}" type="presParOf" srcId="{6F5FD6AF-7867-4F4F-8B86-6832BFF789B4}" destId="{4BB138D2-CE29-4B1C-9629-40B7105FA5D6}" srcOrd="0" destOrd="0" presId="urn:microsoft.com/office/officeart/2005/8/layout/orgChart1"/>
    <dgm:cxn modelId="{1CD2EA64-FCA5-4701-9D5F-74B5E9287D7F}" type="presParOf" srcId="{6F5FD6AF-7867-4F4F-8B86-6832BFF789B4}" destId="{1A08FD74-37DF-44A6-AE89-FE532DD51E35}" srcOrd="1" destOrd="0" presId="urn:microsoft.com/office/officeart/2005/8/layout/orgChart1"/>
    <dgm:cxn modelId="{D8410E24-A5A3-4618-8436-5CBACE7F1162}" type="presParOf" srcId="{1A08FD74-37DF-44A6-AE89-FE532DD51E35}" destId="{18ABC66E-F38C-429A-AA2F-7836D557415C}" srcOrd="0" destOrd="0" presId="urn:microsoft.com/office/officeart/2005/8/layout/orgChart1"/>
    <dgm:cxn modelId="{31C75B30-1253-4225-817E-7F3BA0AC501F}" type="presParOf" srcId="{18ABC66E-F38C-429A-AA2F-7836D557415C}" destId="{AE8465F0-A9EF-42FE-B107-FAEAA0FC4C55}" srcOrd="0" destOrd="0" presId="urn:microsoft.com/office/officeart/2005/8/layout/orgChart1"/>
    <dgm:cxn modelId="{ABCD9373-9843-4D07-B3EB-C84F37DB399F}" type="presParOf" srcId="{18ABC66E-F38C-429A-AA2F-7836D557415C}" destId="{117653DE-7A7A-4AE4-82BF-0C9452056285}" srcOrd="1" destOrd="0" presId="urn:microsoft.com/office/officeart/2005/8/layout/orgChart1"/>
    <dgm:cxn modelId="{0E5F66BE-E2E6-4903-8DF2-28A66D91A369}" type="presParOf" srcId="{1A08FD74-37DF-44A6-AE89-FE532DD51E35}" destId="{75C1F9B7-613E-4C69-ABF4-B6946B8B0924}" srcOrd="1" destOrd="0" presId="urn:microsoft.com/office/officeart/2005/8/layout/orgChart1"/>
    <dgm:cxn modelId="{0B3E75C0-D049-4FAB-B77C-D3791528E916}" type="presParOf" srcId="{1A08FD74-37DF-44A6-AE89-FE532DD51E35}" destId="{4E3F39DB-18B5-4F8D-9B05-69A05ECA0BEB}" srcOrd="2" destOrd="0" presId="urn:microsoft.com/office/officeart/2005/8/layout/orgChart1"/>
    <dgm:cxn modelId="{8482287B-8A98-42D5-8007-F7A94BD87C27}" type="presParOf" srcId="{6F5FD6AF-7867-4F4F-8B86-6832BFF789B4}" destId="{72FA8C0C-5E06-4E6D-9CE3-5864197C4EC7}" srcOrd="2" destOrd="0" presId="urn:microsoft.com/office/officeart/2005/8/layout/orgChart1"/>
    <dgm:cxn modelId="{939322AA-8AFE-4D7B-85E6-C3082770F715}" type="presParOf" srcId="{6F5FD6AF-7867-4F4F-8B86-6832BFF789B4}" destId="{D12DF405-9CBD-49CD-AC4E-AF3E865524F9}" srcOrd="3" destOrd="0" presId="urn:microsoft.com/office/officeart/2005/8/layout/orgChart1"/>
    <dgm:cxn modelId="{5A10C9B4-86F9-483A-9460-FA6F5FFF613B}" type="presParOf" srcId="{D12DF405-9CBD-49CD-AC4E-AF3E865524F9}" destId="{E748B855-75E4-4C90-9003-BCF63FD64BC4}" srcOrd="0" destOrd="0" presId="urn:microsoft.com/office/officeart/2005/8/layout/orgChart1"/>
    <dgm:cxn modelId="{FF7EBC58-23D5-4123-98BE-3A9FBD9C478E}" type="presParOf" srcId="{E748B855-75E4-4C90-9003-BCF63FD64BC4}" destId="{5D5350DB-CCE8-4588-A431-028998CF1371}" srcOrd="0" destOrd="0" presId="urn:microsoft.com/office/officeart/2005/8/layout/orgChart1"/>
    <dgm:cxn modelId="{E6302042-595A-4E96-B7B4-34746314AC0E}" type="presParOf" srcId="{E748B855-75E4-4C90-9003-BCF63FD64BC4}" destId="{5E3E2B82-573F-435C-9BC1-8784F0992FC2}" srcOrd="1" destOrd="0" presId="urn:microsoft.com/office/officeart/2005/8/layout/orgChart1"/>
    <dgm:cxn modelId="{C959E81B-6182-449A-B9DC-F175424064F5}" type="presParOf" srcId="{D12DF405-9CBD-49CD-AC4E-AF3E865524F9}" destId="{A5A43A30-F5D8-46C7-A817-BF3B0B96A5AD}" srcOrd="1" destOrd="0" presId="urn:microsoft.com/office/officeart/2005/8/layout/orgChart1"/>
    <dgm:cxn modelId="{C2CBDF96-C5B9-4927-A919-59F704F66743}" type="presParOf" srcId="{D12DF405-9CBD-49CD-AC4E-AF3E865524F9}" destId="{FD64F396-6382-4620-8D47-8FABEEC082C2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FA8C0C-5E06-4E6D-9CE3-5864197C4EC7}">
      <dsp:nvSpPr>
        <dsp:cNvPr id="0" name=""/>
        <dsp:cNvSpPr/>
      </dsp:nvSpPr>
      <dsp:spPr>
        <a:xfrm>
          <a:off x="6142398" y="1451612"/>
          <a:ext cx="10897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7788"/>
              </a:lnTo>
              <a:lnTo>
                <a:pt x="1089741" y="87788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B138D2-CE29-4B1C-9629-40B7105FA5D6}">
      <dsp:nvSpPr>
        <dsp:cNvPr id="0" name=""/>
        <dsp:cNvSpPr/>
      </dsp:nvSpPr>
      <dsp:spPr>
        <a:xfrm>
          <a:off x="6142398" y="878956"/>
          <a:ext cx="1089741" cy="618376"/>
        </a:xfrm>
        <a:custGeom>
          <a:avLst/>
          <a:gdLst/>
          <a:ahLst/>
          <a:cxnLst/>
          <a:rect l="0" t="0" r="0" b="0"/>
          <a:pathLst>
            <a:path>
              <a:moveTo>
                <a:pt x="0" y="618376"/>
              </a:moveTo>
              <a:lnTo>
                <a:pt x="1089741" y="0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7004D5-76F0-48B3-A969-B35152017ECF}">
      <dsp:nvSpPr>
        <dsp:cNvPr id="0" name=""/>
        <dsp:cNvSpPr/>
      </dsp:nvSpPr>
      <dsp:spPr>
        <a:xfrm>
          <a:off x="6412789" y="2602680"/>
          <a:ext cx="187052" cy="844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4905"/>
              </a:lnTo>
              <a:lnTo>
                <a:pt x="187052" y="844905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8C84D545-95E9-4CA1-BC8C-A52FAABDA14D}">
      <dsp:nvSpPr>
        <dsp:cNvPr id="0" name=""/>
        <dsp:cNvSpPr/>
      </dsp:nvSpPr>
      <dsp:spPr>
        <a:xfrm>
          <a:off x="6412789" y="2602680"/>
          <a:ext cx="187052" cy="2956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698"/>
              </a:lnTo>
              <a:lnTo>
                <a:pt x="187052" y="295698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615C563B-896D-457C-8932-795A07AA72C0}">
      <dsp:nvSpPr>
        <dsp:cNvPr id="0" name=""/>
        <dsp:cNvSpPr/>
      </dsp:nvSpPr>
      <dsp:spPr>
        <a:xfrm>
          <a:off x="4673140" y="1497332"/>
          <a:ext cx="2238454" cy="460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785"/>
              </a:lnTo>
              <a:lnTo>
                <a:pt x="2238454" y="329785"/>
              </a:lnTo>
              <a:lnTo>
                <a:pt x="2238454" y="460722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FBE10B9B-BEB3-4964-9B64-EB78CB291CBB}">
      <dsp:nvSpPr>
        <dsp:cNvPr id="0" name=""/>
        <dsp:cNvSpPr/>
      </dsp:nvSpPr>
      <dsp:spPr>
        <a:xfrm>
          <a:off x="4673140" y="1497332"/>
          <a:ext cx="729566" cy="460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785"/>
              </a:lnTo>
              <a:lnTo>
                <a:pt x="729566" y="329785"/>
              </a:lnTo>
              <a:lnTo>
                <a:pt x="729566" y="460722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17D3F3DE-9EEB-4DE8-9239-5EFC5C75694F}">
      <dsp:nvSpPr>
        <dsp:cNvPr id="0" name=""/>
        <dsp:cNvSpPr/>
      </dsp:nvSpPr>
      <dsp:spPr>
        <a:xfrm>
          <a:off x="3289650" y="2584910"/>
          <a:ext cx="204612" cy="863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3910"/>
              </a:lnTo>
              <a:lnTo>
                <a:pt x="204612" y="863910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144A8C86-36E4-45C4-A220-843C528D2BE7}">
      <dsp:nvSpPr>
        <dsp:cNvPr id="0" name=""/>
        <dsp:cNvSpPr/>
      </dsp:nvSpPr>
      <dsp:spPr>
        <a:xfrm>
          <a:off x="3289650" y="2584910"/>
          <a:ext cx="204612" cy="3240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4092"/>
              </a:lnTo>
              <a:lnTo>
                <a:pt x="204612" y="324092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C3914691-BEB9-45A8-A038-F7094682E54C}">
      <dsp:nvSpPr>
        <dsp:cNvPr id="0" name=""/>
        <dsp:cNvSpPr/>
      </dsp:nvSpPr>
      <dsp:spPr>
        <a:xfrm>
          <a:off x="3835283" y="1497332"/>
          <a:ext cx="837856" cy="457511"/>
        </a:xfrm>
        <a:custGeom>
          <a:avLst/>
          <a:gdLst/>
          <a:ahLst/>
          <a:cxnLst/>
          <a:rect l="0" t="0" r="0" b="0"/>
          <a:pathLst>
            <a:path>
              <a:moveTo>
                <a:pt x="837856" y="0"/>
              </a:moveTo>
              <a:lnTo>
                <a:pt x="837856" y="326574"/>
              </a:lnTo>
              <a:lnTo>
                <a:pt x="0" y="326574"/>
              </a:lnTo>
              <a:lnTo>
                <a:pt x="0" y="457511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13C901B1-0252-4827-90F3-634A67E37E37}">
      <dsp:nvSpPr>
        <dsp:cNvPr id="0" name=""/>
        <dsp:cNvSpPr/>
      </dsp:nvSpPr>
      <dsp:spPr>
        <a:xfrm>
          <a:off x="1769054" y="2578350"/>
          <a:ext cx="187052" cy="2352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2821"/>
              </a:lnTo>
              <a:lnTo>
                <a:pt x="187052" y="2352821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4D78511F-1A81-4B1E-BE2B-91D7EB47ACFB}">
      <dsp:nvSpPr>
        <dsp:cNvPr id="0" name=""/>
        <dsp:cNvSpPr/>
      </dsp:nvSpPr>
      <dsp:spPr>
        <a:xfrm>
          <a:off x="1769054" y="2578350"/>
          <a:ext cx="183872" cy="18095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9521"/>
              </a:lnTo>
              <a:lnTo>
                <a:pt x="183872" y="1809521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44B9866C-DC34-4CA7-ABBD-4FD297A30651}">
      <dsp:nvSpPr>
        <dsp:cNvPr id="0" name=""/>
        <dsp:cNvSpPr/>
      </dsp:nvSpPr>
      <dsp:spPr>
        <a:xfrm>
          <a:off x="1769054" y="2578350"/>
          <a:ext cx="187052" cy="12717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1765"/>
              </a:lnTo>
              <a:lnTo>
                <a:pt x="187052" y="1271765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FEFA18DD-EEF8-4543-8B90-1816DE353B9E}">
      <dsp:nvSpPr>
        <dsp:cNvPr id="0" name=""/>
        <dsp:cNvSpPr/>
      </dsp:nvSpPr>
      <dsp:spPr>
        <a:xfrm>
          <a:off x="1769054" y="2578350"/>
          <a:ext cx="187052" cy="7506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0662"/>
              </a:lnTo>
              <a:lnTo>
                <a:pt x="187052" y="750662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932176A1-0EC1-462E-AD83-0C4520E7DC4F}">
      <dsp:nvSpPr>
        <dsp:cNvPr id="0" name=""/>
        <dsp:cNvSpPr/>
      </dsp:nvSpPr>
      <dsp:spPr>
        <a:xfrm>
          <a:off x="1769054" y="2578350"/>
          <a:ext cx="187052" cy="2830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047"/>
              </a:lnTo>
              <a:lnTo>
                <a:pt x="187052" y="283047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A5EF2895-9CC1-4CF2-8CD4-7BEF8D3CA55A}">
      <dsp:nvSpPr>
        <dsp:cNvPr id="0" name=""/>
        <dsp:cNvSpPr/>
      </dsp:nvSpPr>
      <dsp:spPr>
        <a:xfrm>
          <a:off x="2267860" y="1497332"/>
          <a:ext cx="2405280" cy="457511"/>
        </a:xfrm>
        <a:custGeom>
          <a:avLst/>
          <a:gdLst/>
          <a:ahLst/>
          <a:cxnLst/>
          <a:rect l="0" t="0" r="0" b="0"/>
          <a:pathLst>
            <a:path>
              <a:moveTo>
                <a:pt x="2405280" y="0"/>
              </a:moveTo>
              <a:lnTo>
                <a:pt x="2405280" y="326574"/>
              </a:lnTo>
              <a:lnTo>
                <a:pt x="0" y="326574"/>
              </a:lnTo>
              <a:lnTo>
                <a:pt x="0" y="457511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DB5A5E2E-1F95-4313-8979-997157C58EF7}">
      <dsp:nvSpPr>
        <dsp:cNvPr id="0" name=""/>
        <dsp:cNvSpPr/>
      </dsp:nvSpPr>
      <dsp:spPr>
        <a:xfrm>
          <a:off x="2585712" y="866211"/>
          <a:ext cx="1247015" cy="623507"/>
        </a:xfrm>
        <a:prstGeom prst="roundRect">
          <a:avLst/>
        </a:prstGeom>
        <a:solidFill>
          <a:srgbClr val="4672C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UW Bothell/Cascadia Campus Library &amp; Associate Dean of the Libraries &amp; Director</a:t>
          </a:r>
        </a:p>
      </dsp:txBody>
      <dsp:txXfrm>
        <a:off x="2616149" y="896648"/>
        <a:ext cx="1186141" cy="562633"/>
      </dsp:txXfrm>
    </dsp:sp>
    <dsp:sp modelId="{B56E222A-8B26-4EA6-B645-3C749BF07D20}">
      <dsp:nvSpPr>
        <dsp:cNvPr id="0" name=""/>
        <dsp:cNvSpPr/>
      </dsp:nvSpPr>
      <dsp:spPr>
        <a:xfrm>
          <a:off x="4049633" y="873824"/>
          <a:ext cx="1247015" cy="623507"/>
        </a:xfrm>
        <a:prstGeom prst="roundRect">
          <a:avLst/>
        </a:prstGeom>
        <a:solidFill>
          <a:srgbClr val="B488D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Vice Chancellor for Academic Affairs</a:t>
          </a:r>
        </a:p>
      </dsp:txBody>
      <dsp:txXfrm>
        <a:off x="4080070" y="904261"/>
        <a:ext cx="1186141" cy="562633"/>
      </dsp:txXfrm>
    </dsp:sp>
    <dsp:sp modelId="{BDF3AFE9-9558-4444-8B28-8917D4B5D556}">
      <dsp:nvSpPr>
        <dsp:cNvPr id="0" name=""/>
        <dsp:cNvSpPr/>
      </dsp:nvSpPr>
      <dsp:spPr>
        <a:xfrm>
          <a:off x="1644353" y="1954843"/>
          <a:ext cx="1247015" cy="623507"/>
        </a:xfrm>
        <a:prstGeom prst="roundRect">
          <a:avLst/>
        </a:prstGeom>
        <a:solidFill>
          <a:srgbClr val="4672C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Academic Deans</a:t>
          </a:r>
        </a:p>
      </dsp:txBody>
      <dsp:txXfrm>
        <a:off x="1674790" y="1985280"/>
        <a:ext cx="1186141" cy="562633"/>
      </dsp:txXfrm>
    </dsp:sp>
    <dsp:sp modelId="{B0AAAB15-DDB3-4669-B1D8-5CEA5123A4B2}">
      <dsp:nvSpPr>
        <dsp:cNvPr id="0" name=""/>
        <dsp:cNvSpPr/>
      </dsp:nvSpPr>
      <dsp:spPr>
        <a:xfrm>
          <a:off x="1956107" y="2691667"/>
          <a:ext cx="1247015" cy="339462"/>
        </a:xfrm>
        <a:prstGeom prst="roundRect">
          <a:avLst/>
        </a:prstGeom>
        <a:solidFill>
          <a:srgbClr val="53813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School of Business</a:t>
          </a:r>
        </a:p>
      </dsp:txBody>
      <dsp:txXfrm>
        <a:off x="1972678" y="2708238"/>
        <a:ext cx="1213873" cy="306320"/>
      </dsp:txXfrm>
    </dsp:sp>
    <dsp:sp modelId="{DC412C25-4CEF-4ACA-B94D-D56EB81E59F5}">
      <dsp:nvSpPr>
        <dsp:cNvPr id="0" name=""/>
        <dsp:cNvSpPr/>
      </dsp:nvSpPr>
      <dsp:spPr>
        <a:xfrm>
          <a:off x="1956107" y="3150163"/>
          <a:ext cx="1247015" cy="357700"/>
        </a:xfrm>
        <a:prstGeom prst="roundRect">
          <a:avLst/>
        </a:prstGeom>
        <a:solidFill>
          <a:srgbClr val="53813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School of Educational Studies</a:t>
          </a:r>
        </a:p>
      </dsp:txBody>
      <dsp:txXfrm>
        <a:off x="1973568" y="3167624"/>
        <a:ext cx="1212093" cy="322778"/>
      </dsp:txXfrm>
    </dsp:sp>
    <dsp:sp modelId="{720F657F-8D9D-40DA-BE16-EB6F5508C04A}">
      <dsp:nvSpPr>
        <dsp:cNvPr id="0" name=""/>
        <dsp:cNvSpPr/>
      </dsp:nvSpPr>
      <dsp:spPr>
        <a:xfrm>
          <a:off x="1956107" y="3622981"/>
          <a:ext cx="1247015" cy="454268"/>
        </a:xfrm>
        <a:prstGeom prst="roundRect">
          <a:avLst/>
        </a:prstGeom>
        <a:solidFill>
          <a:srgbClr val="53813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School of Interdisciplinary Arts &amp; Sciences</a:t>
          </a:r>
        </a:p>
      </dsp:txBody>
      <dsp:txXfrm>
        <a:off x="1978283" y="3645157"/>
        <a:ext cx="1202663" cy="409916"/>
      </dsp:txXfrm>
    </dsp:sp>
    <dsp:sp modelId="{01C239EE-E0AC-4FFC-959A-9A7C596DEF92}">
      <dsp:nvSpPr>
        <dsp:cNvPr id="0" name=""/>
        <dsp:cNvSpPr/>
      </dsp:nvSpPr>
      <dsp:spPr>
        <a:xfrm>
          <a:off x="1952927" y="4202675"/>
          <a:ext cx="1247015" cy="370394"/>
        </a:xfrm>
        <a:prstGeom prst="roundRect">
          <a:avLst/>
        </a:prstGeom>
        <a:solidFill>
          <a:srgbClr val="53813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School of Nursing and Health Studies</a:t>
          </a:r>
        </a:p>
      </dsp:txBody>
      <dsp:txXfrm>
        <a:off x="1971008" y="4220756"/>
        <a:ext cx="1210853" cy="334232"/>
      </dsp:txXfrm>
    </dsp:sp>
    <dsp:sp modelId="{4C21AF1C-4A8D-4FC7-9116-655EB8E88DD2}">
      <dsp:nvSpPr>
        <dsp:cNvPr id="0" name=""/>
        <dsp:cNvSpPr/>
      </dsp:nvSpPr>
      <dsp:spPr>
        <a:xfrm>
          <a:off x="1956107" y="4691997"/>
          <a:ext cx="1247015" cy="478348"/>
        </a:xfrm>
        <a:prstGeom prst="roundRect">
          <a:avLst/>
        </a:prstGeom>
        <a:solidFill>
          <a:srgbClr val="53813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School of Science, Technology, Engineering and Mathematics</a:t>
          </a:r>
        </a:p>
      </dsp:txBody>
      <dsp:txXfrm>
        <a:off x="1979458" y="4715348"/>
        <a:ext cx="1200313" cy="431646"/>
      </dsp:txXfrm>
    </dsp:sp>
    <dsp:sp modelId="{22BDA1FA-D3EE-4F24-83AC-F271DACC57D0}">
      <dsp:nvSpPr>
        <dsp:cNvPr id="0" name=""/>
        <dsp:cNvSpPr/>
      </dsp:nvSpPr>
      <dsp:spPr>
        <a:xfrm>
          <a:off x="3153241" y="1954843"/>
          <a:ext cx="1364084" cy="630066"/>
        </a:xfrm>
        <a:prstGeom prst="roundRect">
          <a:avLst/>
        </a:prstGeom>
        <a:solidFill>
          <a:srgbClr val="4672C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Assistant Vice Chancellor for Office of Connected Learning and Sponsored Research</a:t>
          </a:r>
        </a:p>
      </dsp:txBody>
      <dsp:txXfrm>
        <a:off x="3183998" y="1985600"/>
        <a:ext cx="1302570" cy="568552"/>
      </dsp:txXfrm>
    </dsp:sp>
    <dsp:sp modelId="{82355026-972C-4633-8F9F-40DBBFD58A16}">
      <dsp:nvSpPr>
        <dsp:cNvPr id="0" name=""/>
        <dsp:cNvSpPr/>
      </dsp:nvSpPr>
      <dsp:spPr>
        <a:xfrm>
          <a:off x="3494262" y="2687508"/>
          <a:ext cx="1247015" cy="442989"/>
        </a:xfrm>
        <a:prstGeom prst="roundRect">
          <a:avLst/>
        </a:prstGeom>
        <a:solidFill>
          <a:srgbClr val="53813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Office of Connected Learning</a:t>
          </a:r>
        </a:p>
      </dsp:txBody>
      <dsp:txXfrm>
        <a:off x="3515887" y="2709133"/>
        <a:ext cx="1203765" cy="399739"/>
      </dsp:txXfrm>
    </dsp:sp>
    <dsp:sp modelId="{5772365A-B0FD-4A4A-B0DA-93E2D24696D0}">
      <dsp:nvSpPr>
        <dsp:cNvPr id="0" name=""/>
        <dsp:cNvSpPr/>
      </dsp:nvSpPr>
      <dsp:spPr>
        <a:xfrm>
          <a:off x="3494262" y="3236562"/>
          <a:ext cx="1247015" cy="424515"/>
        </a:xfrm>
        <a:prstGeom prst="roundRect">
          <a:avLst/>
        </a:prstGeom>
        <a:solidFill>
          <a:srgbClr val="53813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Office of Sponsored Research</a:t>
          </a:r>
        </a:p>
      </dsp:txBody>
      <dsp:txXfrm>
        <a:off x="3514985" y="3257285"/>
        <a:ext cx="1205569" cy="383069"/>
      </dsp:txXfrm>
    </dsp:sp>
    <dsp:sp modelId="{9CCB1F14-CF78-4A23-B9E1-615BD34FA245}">
      <dsp:nvSpPr>
        <dsp:cNvPr id="0" name=""/>
        <dsp:cNvSpPr/>
      </dsp:nvSpPr>
      <dsp:spPr>
        <a:xfrm>
          <a:off x="4779199" y="1958054"/>
          <a:ext cx="1247015" cy="623507"/>
        </a:xfrm>
        <a:prstGeom prst="roundRect">
          <a:avLst/>
        </a:prstGeom>
        <a:solidFill>
          <a:srgbClr val="4672C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Associate Vice Chancellor for Faculty Success</a:t>
          </a:r>
        </a:p>
      </dsp:txBody>
      <dsp:txXfrm>
        <a:off x="4809636" y="1988491"/>
        <a:ext cx="1186141" cy="562633"/>
      </dsp:txXfrm>
    </dsp:sp>
    <dsp:sp modelId="{096D711A-24BD-4BB5-90FA-1026127ADC15}">
      <dsp:nvSpPr>
        <dsp:cNvPr id="0" name=""/>
        <dsp:cNvSpPr/>
      </dsp:nvSpPr>
      <dsp:spPr>
        <a:xfrm>
          <a:off x="6288087" y="1958054"/>
          <a:ext cx="1247015" cy="644625"/>
        </a:xfrm>
        <a:prstGeom prst="roundRect">
          <a:avLst/>
        </a:prstGeom>
        <a:solidFill>
          <a:srgbClr val="4672C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Associate Vice Chancellor and Dean for Student Academic Success</a:t>
          </a:r>
        </a:p>
      </dsp:txBody>
      <dsp:txXfrm>
        <a:off x="6319555" y="1989522"/>
        <a:ext cx="1184079" cy="581689"/>
      </dsp:txXfrm>
    </dsp:sp>
    <dsp:sp modelId="{8F1AD643-A8C5-4CE6-82CC-772A8BF68348}">
      <dsp:nvSpPr>
        <dsp:cNvPr id="0" name=""/>
        <dsp:cNvSpPr/>
      </dsp:nvSpPr>
      <dsp:spPr>
        <a:xfrm>
          <a:off x="6599841" y="2684197"/>
          <a:ext cx="1247015" cy="428362"/>
        </a:xfrm>
        <a:prstGeom prst="roundRect">
          <a:avLst/>
        </a:prstGeom>
        <a:solidFill>
          <a:srgbClr val="53813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Campus-wide Student Success Programs</a:t>
          </a:r>
        </a:p>
      </dsp:txBody>
      <dsp:txXfrm>
        <a:off x="6620752" y="2705108"/>
        <a:ext cx="1205193" cy="386540"/>
      </dsp:txXfrm>
    </dsp:sp>
    <dsp:sp modelId="{A8F5BB0B-718F-45DE-8C7A-6E81EB910020}">
      <dsp:nvSpPr>
        <dsp:cNvPr id="0" name=""/>
        <dsp:cNvSpPr/>
      </dsp:nvSpPr>
      <dsp:spPr>
        <a:xfrm>
          <a:off x="6599841" y="3237841"/>
          <a:ext cx="1247015" cy="419489"/>
        </a:xfrm>
        <a:prstGeom prst="roundRect">
          <a:avLst/>
        </a:prstGeom>
        <a:solidFill>
          <a:srgbClr val="53813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First Year and Pre-Major Programs</a:t>
          </a:r>
        </a:p>
      </dsp:txBody>
      <dsp:txXfrm>
        <a:off x="6620319" y="3258319"/>
        <a:ext cx="1206059" cy="378533"/>
      </dsp:txXfrm>
    </dsp:sp>
    <dsp:sp modelId="{E88D27B8-5B0C-4A1F-9BAB-0E88ABB434EC}">
      <dsp:nvSpPr>
        <dsp:cNvPr id="0" name=""/>
        <dsp:cNvSpPr/>
      </dsp:nvSpPr>
      <dsp:spPr>
        <a:xfrm>
          <a:off x="5518891" y="873824"/>
          <a:ext cx="1247015" cy="623507"/>
        </a:xfrm>
        <a:prstGeom prst="roundRect">
          <a:avLst/>
        </a:prstGeom>
        <a:solidFill>
          <a:srgbClr val="4672C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Executive Assistant</a:t>
          </a:r>
        </a:p>
      </dsp:txBody>
      <dsp:txXfrm>
        <a:off x="5549328" y="904261"/>
        <a:ext cx="1186141" cy="562633"/>
      </dsp:txXfrm>
    </dsp:sp>
    <dsp:sp modelId="{AE8465F0-A9EF-42FE-B107-FAEAA0FC4C55}">
      <dsp:nvSpPr>
        <dsp:cNvPr id="0" name=""/>
        <dsp:cNvSpPr/>
      </dsp:nvSpPr>
      <dsp:spPr>
        <a:xfrm>
          <a:off x="7232140" y="567202"/>
          <a:ext cx="1247015" cy="623507"/>
        </a:xfrm>
        <a:prstGeom prst="roundRect">
          <a:avLst/>
        </a:prstGeom>
        <a:solidFill>
          <a:srgbClr val="4672C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Marketing &amp; Communications Manager</a:t>
          </a:r>
        </a:p>
      </dsp:txBody>
      <dsp:txXfrm>
        <a:off x="7262577" y="597639"/>
        <a:ext cx="1186141" cy="562633"/>
      </dsp:txXfrm>
    </dsp:sp>
    <dsp:sp modelId="{5D5350DB-CCE8-4588-A431-028998CF1371}">
      <dsp:nvSpPr>
        <dsp:cNvPr id="0" name=""/>
        <dsp:cNvSpPr/>
      </dsp:nvSpPr>
      <dsp:spPr>
        <a:xfrm>
          <a:off x="7232140" y="1227646"/>
          <a:ext cx="1247015" cy="623507"/>
        </a:xfrm>
        <a:prstGeom prst="roundRect">
          <a:avLst/>
        </a:prstGeom>
        <a:solidFill>
          <a:srgbClr val="4672C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Program Coordinator</a:t>
          </a:r>
        </a:p>
      </dsp:txBody>
      <dsp:txXfrm>
        <a:off x="7262577" y="1258083"/>
        <a:ext cx="1186141" cy="562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047539"/>
            <a:ext cx="6217920" cy="2228427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361902"/>
            <a:ext cx="5486400" cy="1545378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0A47-7AA9-496D-8759-608B1DDCF433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F946-CEC0-4240-94F0-FB0E5B35A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790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0A47-7AA9-496D-8759-608B1DDCF433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F946-CEC0-4240-94F0-FB0E5B35A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551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340783"/>
            <a:ext cx="1577340" cy="54243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40783"/>
            <a:ext cx="4640580" cy="54243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0A47-7AA9-496D-8759-608B1DDCF433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F946-CEC0-4240-94F0-FB0E5B35A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563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0A47-7AA9-496D-8759-608B1DDCF433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F946-CEC0-4240-94F0-FB0E5B35A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975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1595757"/>
            <a:ext cx="6309360" cy="2662555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4283500"/>
            <a:ext cx="6309360" cy="1400175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0A47-7AA9-496D-8759-608B1DDCF433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F946-CEC0-4240-94F0-FB0E5B35A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39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703917"/>
            <a:ext cx="3108960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1703917"/>
            <a:ext cx="3108960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0A47-7AA9-496D-8759-608B1DDCF433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F946-CEC0-4240-94F0-FB0E5B35A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55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340785"/>
            <a:ext cx="6309360" cy="12371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1569085"/>
            <a:ext cx="3094672" cy="768985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2338070"/>
            <a:ext cx="3094672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1569085"/>
            <a:ext cx="3109913" cy="768985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2338070"/>
            <a:ext cx="3109913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0A47-7AA9-496D-8759-608B1DDCF433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F946-CEC0-4240-94F0-FB0E5B35A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75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0A47-7AA9-496D-8759-608B1DDCF433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F946-CEC0-4240-94F0-FB0E5B35A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663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0A47-7AA9-496D-8759-608B1DDCF433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F946-CEC0-4240-94F0-FB0E5B35A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83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426720"/>
            <a:ext cx="2359342" cy="149352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921598"/>
            <a:ext cx="3703320" cy="4548717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1920240"/>
            <a:ext cx="2359342" cy="3557482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0A47-7AA9-496D-8759-608B1DDCF433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F946-CEC0-4240-94F0-FB0E5B35A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40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426720"/>
            <a:ext cx="2359342" cy="149352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921598"/>
            <a:ext cx="3703320" cy="4548717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1920240"/>
            <a:ext cx="2359342" cy="3557482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0A47-7AA9-496D-8759-608B1DDCF433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F946-CEC0-4240-94F0-FB0E5B35A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285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40785"/>
            <a:ext cx="6309360" cy="1237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03917"/>
            <a:ext cx="6309360" cy="4061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5932595"/>
            <a:ext cx="164592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A0A47-7AA9-496D-8759-608B1DDCF433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5932595"/>
            <a:ext cx="246888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5932595"/>
            <a:ext cx="164592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AF946-CEC0-4240-94F0-FB0E5B35A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34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02AEEF4C-8F3F-4F5D-94F3-7D3DF19C5B73}"/>
              </a:ext>
            </a:extLst>
          </p:cNvPr>
          <p:cNvCxnSpPr>
            <a:cxnSpLocks/>
          </p:cNvCxnSpPr>
          <p:nvPr/>
        </p:nvCxnSpPr>
        <p:spPr>
          <a:xfrm flipV="1">
            <a:off x="5361744" y="1652379"/>
            <a:ext cx="572947" cy="367859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4BCF1509-3225-4386-80B9-89C83BFD0AA7}"/>
              </a:ext>
            </a:extLst>
          </p:cNvPr>
          <p:cNvCxnSpPr>
            <a:cxnSpLocks/>
          </p:cNvCxnSpPr>
          <p:nvPr/>
        </p:nvCxnSpPr>
        <p:spPr>
          <a:xfrm>
            <a:off x="5361744" y="2020236"/>
            <a:ext cx="572947" cy="367859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12BA34B-F867-495D-9C8A-96252FE8E3BC}"/>
              </a:ext>
            </a:extLst>
          </p:cNvPr>
          <p:cNvCxnSpPr/>
          <p:nvPr/>
        </p:nvCxnSpPr>
        <p:spPr>
          <a:xfrm>
            <a:off x="3828839" y="2006585"/>
            <a:ext cx="4445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19ABA65-0A6E-44FA-B89B-386946C27471}"/>
              </a:ext>
            </a:extLst>
          </p:cNvPr>
          <p:cNvCxnSpPr/>
          <p:nvPr/>
        </p:nvCxnSpPr>
        <p:spPr>
          <a:xfrm flipH="1">
            <a:off x="2227142" y="2006585"/>
            <a:ext cx="711843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1B8FEA1-55E4-4234-9485-10D3697349B7}"/>
              </a:ext>
            </a:extLst>
          </p:cNvPr>
          <p:cNvSpPr txBox="1"/>
          <p:nvPr/>
        </p:nvSpPr>
        <p:spPr>
          <a:xfrm>
            <a:off x="462274" y="63611"/>
            <a:ext cx="6202018" cy="1192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16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University of Washington Bothell</a:t>
            </a:r>
          </a:p>
          <a:p>
            <a:pPr algn="ctr"/>
            <a:r>
              <a:rPr lang="en-US" sz="2016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Division of Academic Affairs</a:t>
            </a:r>
          </a:p>
          <a:p>
            <a:pPr algn="ctr"/>
            <a:r>
              <a:rPr lang="en-US" sz="2016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2023-2024 Organizational Chart</a:t>
            </a:r>
          </a:p>
          <a:p>
            <a:pPr algn="ctr"/>
            <a:r>
              <a:rPr lang="en-US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Access to Excellence:</a:t>
            </a:r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cross-disciplinary, connected learning, community engagement</a:t>
            </a:r>
            <a:endParaRPr lang="en-US" sz="11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22" name="Diagram 21">
            <a:extLst>
              <a:ext uri="{FF2B5EF4-FFF2-40B4-BE49-F238E27FC236}">
                <a16:creationId xmlns:a16="http://schemas.microsoft.com/office/drawing/2014/main" id="{B32312BD-BA04-40F7-9563-10B6BFB681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8962681"/>
              </p:ext>
            </p:extLst>
          </p:nvPr>
        </p:nvGraphicFramePr>
        <p:xfrm>
          <a:off x="-1350847" y="836760"/>
          <a:ext cx="8912146" cy="86005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7662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</TotalTime>
  <Words>122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Kathryn Rich</dc:creator>
  <cp:lastModifiedBy>Beatrice Erikson</cp:lastModifiedBy>
  <cp:revision>16</cp:revision>
  <dcterms:created xsi:type="dcterms:W3CDTF">2022-05-18T21:11:27Z</dcterms:created>
  <dcterms:modified xsi:type="dcterms:W3CDTF">2023-06-23T17:33:54Z</dcterms:modified>
</cp:coreProperties>
</file>